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17"/>
  </p:notesMasterIdLst>
  <p:handoutMasterIdLst>
    <p:handoutMasterId r:id="rId18"/>
  </p:handoutMasterIdLst>
  <p:sldIdLst>
    <p:sldId id="256" r:id="rId6"/>
    <p:sldId id="492" r:id="rId7"/>
    <p:sldId id="493" r:id="rId8"/>
    <p:sldId id="3311" r:id="rId9"/>
    <p:sldId id="3312" r:id="rId10"/>
    <p:sldId id="3316" r:id="rId11"/>
    <p:sldId id="3321" r:id="rId12"/>
    <p:sldId id="3314" r:id="rId13"/>
    <p:sldId id="3285" r:id="rId14"/>
    <p:sldId id="495" r:id="rId15"/>
    <p:sldId id="497"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5">
          <p15:clr>
            <a:srgbClr val="A4A3A4"/>
          </p15:clr>
        </p15:guide>
        <p15:guide id="4" orient="horz" pos="3838">
          <p15:clr>
            <a:srgbClr val="A4A3A4"/>
          </p15:clr>
        </p15:guide>
        <p15:guide id="5" pos="529">
          <p15:clr>
            <a:srgbClr val="A4A3A4"/>
          </p15:clr>
        </p15:guide>
        <p15:guide id="6"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e Backman" initials="VB" lastIdx="1" clrIdx="0">
    <p:extLst>
      <p:ext uri="{19B8F6BF-5375-455C-9EA6-DF929625EA0E}">
        <p15:presenceInfo xmlns:p15="http://schemas.microsoft.com/office/powerpoint/2012/main" userId="S::ville.backman@avidlyagency.com::edc5e2cb-900a-490d-b0e3-1585ff7c0a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D6D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Styl z motywem 2 — Ak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91" y="31"/>
      </p:cViewPr>
      <p:guideLst>
        <p:guide orient="horz" pos="2160"/>
        <p:guide pos="3840"/>
        <p:guide orient="horz" pos="255"/>
        <p:guide orient="horz" pos="3838"/>
        <p:guide pos="529"/>
        <p:guide pos="7151"/>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21F025-228E-4D1C-B0B3-6C53B8479F47}" type="datetimeFigureOut">
              <a:rPr lang="fi-FI" sz="800" smtClean="0"/>
              <a:t>26.1.2020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0A7F8D-46BA-4FA1-9DF3-A55876F5EC58}" type="slidenum">
              <a:rPr lang="fi-FI" sz="800" smtClean="0"/>
              <a:t>‹#›</a:t>
            </a:fld>
            <a:endParaRPr lang="fi-FI" sz="800"/>
          </a:p>
        </p:txBody>
      </p:sp>
    </p:spTree>
    <p:extLst>
      <p:ext uri="{BB962C8B-B14F-4D97-AF65-F5344CB8AC3E}">
        <p14:creationId xmlns:p14="http://schemas.microsoft.com/office/powerpoint/2010/main" val="3155842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5B8BC543-0CA1-4EC9-B74C-88F9FBB0F130}" type="datetimeFigureOut">
              <a:rPr lang="fi-FI" smtClean="0"/>
              <a:pPr/>
              <a:t>26.1.2020</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811740C2-A373-44C7-AFCB-775572DDECD6}" type="slidenum">
              <a:rPr lang="fi-FI" smtClean="0"/>
              <a:pPr/>
              <a:t>‹#›</a:t>
            </a:fld>
            <a:endParaRPr lang="fi-FI"/>
          </a:p>
        </p:txBody>
      </p:sp>
    </p:spTree>
    <p:extLst>
      <p:ext uri="{BB962C8B-B14F-4D97-AF65-F5344CB8AC3E}">
        <p14:creationId xmlns:p14="http://schemas.microsoft.com/office/powerpoint/2010/main" val="201399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811740C2-A373-44C7-AFCB-775572DDECD6}" type="slidenum">
              <a:rPr lang="fi-FI" smtClean="0"/>
              <a:pPr/>
              <a:t>1</a:t>
            </a:fld>
            <a:endParaRPr lang="fi-FI"/>
          </a:p>
        </p:txBody>
      </p:sp>
    </p:spTree>
    <p:extLst>
      <p:ext uri="{BB962C8B-B14F-4D97-AF65-F5344CB8AC3E}">
        <p14:creationId xmlns:p14="http://schemas.microsoft.com/office/powerpoint/2010/main" val="3242389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9788" y="5273080"/>
            <a:ext cx="7056412" cy="1036240"/>
          </a:xfrm>
        </p:spPr>
        <p:txBody>
          <a:bodyPr anchor="ctr" anchorCtr="0"/>
          <a:lstStyle>
            <a:lvl1pPr algn="l">
              <a:defRPr sz="360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noFill/>
              </a:defRPr>
            </a:lvl1pPr>
          </a:lstStyle>
          <a:p>
            <a:fld id="{19C5C4FA-7113-4902-A570-467ACBA9B40B}" type="datetimeFigureOut">
              <a:rPr lang="en-US" smtClean="0"/>
              <a:pPr/>
              <a:t>1/26/2020</a:t>
            </a:fld>
            <a:endParaRPr lang="en-US"/>
          </a:p>
        </p:txBody>
      </p:sp>
      <p:sp>
        <p:nvSpPr>
          <p:cNvPr id="5" name="Footer Placeholder 4"/>
          <p:cNvSpPr>
            <a:spLocks noGrp="1"/>
          </p:cNvSpPr>
          <p:nvPr>
            <p:ph type="ftr" sz="quarter" idx="11"/>
          </p:nvPr>
        </p:nvSpPr>
        <p:spPr/>
        <p:txBody>
          <a:bodyPr/>
          <a:lstStyle>
            <a:lvl1pPr>
              <a:defRPr>
                <a:noFill/>
              </a:defRPr>
            </a:lvl1pPr>
          </a:lstStyle>
          <a:p>
            <a:endParaRPr lang="en-US"/>
          </a:p>
        </p:txBody>
      </p:sp>
      <p:sp>
        <p:nvSpPr>
          <p:cNvPr id="6" name="Slide Number Placeholder 5"/>
          <p:cNvSpPr>
            <a:spLocks noGrp="1"/>
          </p:cNvSpPr>
          <p:nvPr>
            <p:ph type="sldNum" sz="quarter" idx="12"/>
          </p:nvPr>
        </p:nvSpPr>
        <p:spPr/>
        <p:txBody>
          <a:bodyPr/>
          <a:lstStyle>
            <a:lvl1pPr>
              <a:defRPr>
                <a:noFill/>
              </a:defRPr>
            </a:lvl1pPr>
          </a:lstStyle>
          <a:p>
            <a:fld id="{0F5FD692-087B-462D-AE04-FB8CA0CBE102}" type="slidenum">
              <a:rPr lang="en-US" smtClean="0"/>
              <a:pPr/>
              <a:t>‹#›</a:t>
            </a:fld>
            <a:endParaRPr lang="en-US"/>
          </a:p>
        </p:txBody>
      </p:sp>
      <p:grpSp>
        <p:nvGrpSpPr>
          <p:cNvPr id="8" name="Group 7"/>
          <p:cNvGrpSpPr>
            <a:grpSpLocks noChangeAspect="1"/>
          </p:cNvGrpSpPr>
          <p:nvPr userDrawn="1"/>
        </p:nvGrpSpPr>
        <p:grpSpPr>
          <a:xfrm>
            <a:off x="8375590" y="5589488"/>
            <a:ext cx="2976623" cy="432000"/>
            <a:chOff x="3216275" y="1982788"/>
            <a:chExt cx="19853275" cy="2881312"/>
          </a:xfrm>
          <a:solidFill>
            <a:schemeClr val="bg1"/>
          </a:solidFill>
        </p:grpSpPr>
        <p:sp>
          <p:nvSpPr>
            <p:cNvPr id="9" name="Freeform 8"/>
            <p:cNvSpPr>
              <a:spLocks noEditPoints="1"/>
            </p:cNvSpPr>
            <p:nvPr userDrawn="1"/>
          </p:nvSpPr>
          <p:spPr bwMode="auto">
            <a:xfrm>
              <a:off x="3216275" y="1982788"/>
              <a:ext cx="19853275" cy="2881312"/>
            </a:xfrm>
            <a:custGeom>
              <a:avLst/>
              <a:gdLst>
                <a:gd name="T0" fmla="*/ 9764 w 12506"/>
                <a:gd name="T1" fmla="*/ 1177 h 1815"/>
                <a:gd name="T2" fmla="*/ 9693 w 12506"/>
                <a:gd name="T3" fmla="*/ 1324 h 1815"/>
                <a:gd name="T4" fmla="*/ 9831 w 12506"/>
                <a:gd name="T5" fmla="*/ 1449 h 1815"/>
                <a:gd name="T6" fmla="*/ 10485 w 12506"/>
                <a:gd name="T7" fmla="*/ 1690 h 1815"/>
                <a:gd name="T8" fmla="*/ 9886 w 12506"/>
                <a:gd name="T9" fmla="*/ 1679 h 1815"/>
                <a:gd name="T10" fmla="*/ 9573 w 12506"/>
                <a:gd name="T11" fmla="*/ 1701 h 1815"/>
                <a:gd name="T12" fmla="*/ 9361 w 12506"/>
                <a:gd name="T13" fmla="*/ 1528 h 1815"/>
                <a:gd name="T14" fmla="*/ 9328 w 12506"/>
                <a:gd name="T15" fmla="*/ 1238 h 1815"/>
                <a:gd name="T16" fmla="*/ 9512 w 12506"/>
                <a:gd name="T17" fmla="*/ 1001 h 1815"/>
                <a:gd name="T18" fmla="*/ 9958 w 12506"/>
                <a:gd name="T19" fmla="*/ 914 h 1815"/>
                <a:gd name="T20" fmla="*/ 9975 w 12506"/>
                <a:gd name="T21" fmla="*/ 716 h 1815"/>
                <a:gd name="T22" fmla="*/ 9768 w 12506"/>
                <a:gd name="T23" fmla="*/ 728 h 1815"/>
                <a:gd name="T24" fmla="*/ 9378 w 12506"/>
                <a:gd name="T25" fmla="*/ 743 h 1815"/>
                <a:gd name="T26" fmla="*/ 9589 w 12506"/>
                <a:gd name="T27" fmla="*/ 501 h 1815"/>
                <a:gd name="T28" fmla="*/ 9970 w 12506"/>
                <a:gd name="T29" fmla="*/ 439 h 1815"/>
                <a:gd name="T30" fmla="*/ 10344 w 12506"/>
                <a:gd name="T31" fmla="*/ 602 h 1815"/>
                <a:gd name="T32" fmla="*/ 10485 w 12506"/>
                <a:gd name="T33" fmla="*/ 1690 h 1815"/>
                <a:gd name="T34" fmla="*/ 908 w 12506"/>
                <a:gd name="T35" fmla="*/ 1360 h 1815"/>
                <a:gd name="T36" fmla="*/ 5193 w 12506"/>
                <a:gd name="T37" fmla="*/ 441 h 1815"/>
                <a:gd name="T38" fmla="*/ 5517 w 12506"/>
                <a:gd name="T39" fmla="*/ 565 h 1815"/>
                <a:gd name="T40" fmla="*/ 5691 w 12506"/>
                <a:gd name="T41" fmla="*/ 829 h 1815"/>
                <a:gd name="T42" fmla="*/ 5707 w 12506"/>
                <a:gd name="T43" fmla="*/ 1270 h 1815"/>
                <a:gd name="T44" fmla="*/ 5539 w 12506"/>
                <a:gd name="T45" fmla="*/ 1573 h 1815"/>
                <a:gd name="T46" fmla="*/ 5193 w 12506"/>
                <a:gd name="T47" fmla="*/ 1715 h 1815"/>
                <a:gd name="T48" fmla="*/ 4848 w 12506"/>
                <a:gd name="T49" fmla="*/ 1668 h 1815"/>
                <a:gd name="T50" fmla="*/ 4607 w 12506"/>
                <a:gd name="T51" fmla="*/ 1462 h 1815"/>
                <a:gd name="T52" fmla="*/ 4509 w 12506"/>
                <a:gd name="T53" fmla="*/ 1113 h 1815"/>
                <a:gd name="T54" fmla="*/ 4607 w 12506"/>
                <a:gd name="T55" fmla="*/ 695 h 1815"/>
                <a:gd name="T56" fmla="*/ 4848 w 12506"/>
                <a:gd name="T57" fmla="*/ 488 h 1815"/>
                <a:gd name="T58" fmla="*/ 5181 w 12506"/>
                <a:gd name="T59" fmla="*/ 1439 h 1815"/>
                <a:gd name="T60" fmla="*/ 5320 w 12506"/>
                <a:gd name="T61" fmla="*/ 1215 h 1815"/>
                <a:gd name="T62" fmla="*/ 5281 w 12506"/>
                <a:gd name="T63" fmla="*/ 799 h 1815"/>
                <a:gd name="T64" fmla="*/ 5072 w 12506"/>
                <a:gd name="T65" fmla="*/ 714 h 1815"/>
                <a:gd name="T66" fmla="*/ 4929 w 12506"/>
                <a:gd name="T67" fmla="*/ 880 h 1815"/>
                <a:gd name="T68" fmla="*/ 4929 w 12506"/>
                <a:gd name="T69" fmla="*/ 1277 h 1815"/>
                <a:gd name="T70" fmla="*/ 5072 w 12506"/>
                <a:gd name="T71" fmla="*/ 1442 h 1815"/>
                <a:gd name="T72" fmla="*/ 3362 w 12506"/>
                <a:gd name="T73" fmla="*/ 1692 h 1815"/>
                <a:gd name="T74" fmla="*/ 4368 w 12506"/>
                <a:gd name="T75" fmla="*/ 124 h 1815"/>
                <a:gd name="T76" fmla="*/ 6407 w 12506"/>
                <a:gd name="T77" fmla="*/ 805 h 1815"/>
                <a:gd name="T78" fmla="*/ 5871 w 12506"/>
                <a:gd name="T79" fmla="*/ 578 h 1815"/>
                <a:gd name="T80" fmla="*/ 6399 w 12506"/>
                <a:gd name="T81" fmla="*/ 507 h 1815"/>
                <a:gd name="T82" fmla="*/ 11048 w 12506"/>
                <a:gd name="T83" fmla="*/ 113 h 1815"/>
                <a:gd name="T84" fmla="*/ 7466 w 12506"/>
                <a:gd name="T85" fmla="*/ 1578 h 1815"/>
                <a:gd name="T86" fmla="*/ 7169 w 12506"/>
                <a:gd name="T87" fmla="*/ 1718 h 1815"/>
                <a:gd name="T88" fmla="*/ 6894 w 12506"/>
                <a:gd name="T89" fmla="*/ 1645 h 1815"/>
                <a:gd name="T90" fmla="*/ 6718 w 12506"/>
                <a:gd name="T91" fmla="*/ 1367 h 1815"/>
                <a:gd name="T92" fmla="*/ 6732 w 12506"/>
                <a:gd name="T93" fmla="*/ 787 h 1815"/>
                <a:gd name="T94" fmla="*/ 6974 w 12506"/>
                <a:gd name="T95" fmla="*/ 492 h 1815"/>
                <a:gd name="T96" fmla="*/ 7295 w 12506"/>
                <a:gd name="T97" fmla="*/ 445 h 1815"/>
                <a:gd name="T98" fmla="*/ 7852 w 12506"/>
                <a:gd name="T99" fmla="*/ 845 h 1815"/>
                <a:gd name="T100" fmla="*/ 7321 w 12506"/>
                <a:gd name="T101" fmla="*/ 707 h 1815"/>
                <a:gd name="T102" fmla="*/ 7121 w 12506"/>
                <a:gd name="T103" fmla="*/ 850 h 1815"/>
                <a:gd name="T104" fmla="*/ 7094 w 12506"/>
                <a:gd name="T105" fmla="*/ 1204 h 1815"/>
                <a:gd name="T106" fmla="*/ 7196 w 12506"/>
                <a:gd name="T107" fmla="*/ 1409 h 1815"/>
                <a:gd name="T108" fmla="*/ 7406 w 12506"/>
                <a:gd name="T109" fmla="*/ 1408 h 1815"/>
                <a:gd name="T110" fmla="*/ 8106 w 12506"/>
                <a:gd name="T111" fmla="*/ 224 h 1815"/>
                <a:gd name="T112" fmla="*/ 12041 w 12506"/>
                <a:gd name="T113" fmla="*/ 1690 h 1815"/>
                <a:gd name="T114" fmla="*/ 12043 w 12506"/>
                <a:gd name="T115" fmla="*/ 466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06" h="1815">
                  <a:moveTo>
                    <a:pt x="10029" y="1379"/>
                  </a:moveTo>
                  <a:lnTo>
                    <a:pt x="10029" y="1148"/>
                  </a:lnTo>
                  <a:lnTo>
                    <a:pt x="9966" y="1144"/>
                  </a:lnTo>
                  <a:lnTo>
                    <a:pt x="9898" y="1143"/>
                  </a:lnTo>
                  <a:lnTo>
                    <a:pt x="9854" y="1145"/>
                  </a:lnTo>
                  <a:lnTo>
                    <a:pt x="9834" y="1149"/>
                  </a:lnTo>
                  <a:lnTo>
                    <a:pt x="9815" y="1154"/>
                  </a:lnTo>
                  <a:lnTo>
                    <a:pt x="9796" y="1160"/>
                  </a:lnTo>
                  <a:lnTo>
                    <a:pt x="9780" y="1168"/>
                  </a:lnTo>
                  <a:lnTo>
                    <a:pt x="9764" y="1177"/>
                  </a:lnTo>
                  <a:lnTo>
                    <a:pt x="9750" y="1187"/>
                  </a:lnTo>
                  <a:lnTo>
                    <a:pt x="9737" y="1198"/>
                  </a:lnTo>
                  <a:lnTo>
                    <a:pt x="9725" y="1210"/>
                  </a:lnTo>
                  <a:lnTo>
                    <a:pt x="9715" y="1224"/>
                  </a:lnTo>
                  <a:lnTo>
                    <a:pt x="9707" y="1238"/>
                  </a:lnTo>
                  <a:lnTo>
                    <a:pt x="9701" y="1254"/>
                  </a:lnTo>
                  <a:lnTo>
                    <a:pt x="9696" y="1271"/>
                  </a:lnTo>
                  <a:lnTo>
                    <a:pt x="9693" y="1288"/>
                  </a:lnTo>
                  <a:lnTo>
                    <a:pt x="9692" y="1307"/>
                  </a:lnTo>
                  <a:lnTo>
                    <a:pt x="9693" y="1324"/>
                  </a:lnTo>
                  <a:lnTo>
                    <a:pt x="9695" y="1339"/>
                  </a:lnTo>
                  <a:lnTo>
                    <a:pt x="9699" y="1354"/>
                  </a:lnTo>
                  <a:lnTo>
                    <a:pt x="9704" y="1368"/>
                  </a:lnTo>
                  <a:lnTo>
                    <a:pt x="9719" y="1392"/>
                  </a:lnTo>
                  <a:lnTo>
                    <a:pt x="9738" y="1413"/>
                  </a:lnTo>
                  <a:lnTo>
                    <a:pt x="9761" y="1429"/>
                  </a:lnTo>
                  <a:lnTo>
                    <a:pt x="9774" y="1435"/>
                  </a:lnTo>
                  <a:lnTo>
                    <a:pt x="9787" y="1440"/>
                  </a:lnTo>
                  <a:lnTo>
                    <a:pt x="9816" y="1447"/>
                  </a:lnTo>
                  <a:lnTo>
                    <a:pt x="9831" y="1449"/>
                  </a:lnTo>
                  <a:lnTo>
                    <a:pt x="9846" y="1450"/>
                  </a:lnTo>
                  <a:lnTo>
                    <a:pt x="9874" y="1448"/>
                  </a:lnTo>
                  <a:lnTo>
                    <a:pt x="9901" y="1444"/>
                  </a:lnTo>
                  <a:lnTo>
                    <a:pt x="9927" y="1437"/>
                  </a:lnTo>
                  <a:lnTo>
                    <a:pt x="9952" y="1428"/>
                  </a:lnTo>
                  <a:lnTo>
                    <a:pt x="9974" y="1418"/>
                  </a:lnTo>
                  <a:lnTo>
                    <a:pt x="9995" y="1406"/>
                  </a:lnTo>
                  <a:lnTo>
                    <a:pt x="10013" y="1393"/>
                  </a:lnTo>
                  <a:lnTo>
                    <a:pt x="10029" y="1379"/>
                  </a:lnTo>
                  <a:close/>
                  <a:moveTo>
                    <a:pt x="10485" y="1690"/>
                  </a:moveTo>
                  <a:lnTo>
                    <a:pt x="10043" y="1690"/>
                  </a:lnTo>
                  <a:lnTo>
                    <a:pt x="10041" y="1658"/>
                  </a:lnTo>
                  <a:lnTo>
                    <a:pt x="10038" y="1634"/>
                  </a:lnTo>
                  <a:lnTo>
                    <a:pt x="10036" y="1612"/>
                  </a:lnTo>
                  <a:lnTo>
                    <a:pt x="10035" y="1584"/>
                  </a:lnTo>
                  <a:lnTo>
                    <a:pt x="10029" y="1584"/>
                  </a:lnTo>
                  <a:lnTo>
                    <a:pt x="9998" y="1612"/>
                  </a:lnTo>
                  <a:lnTo>
                    <a:pt x="9964" y="1637"/>
                  </a:lnTo>
                  <a:lnTo>
                    <a:pt x="9926" y="1659"/>
                  </a:lnTo>
                  <a:lnTo>
                    <a:pt x="9886" y="1679"/>
                  </a:lnTo>
                  <a:lnTo>
                    <a:pt x="9842" y="1694"/>
                  </a:lnTo>
                  <a:lnTo>
                    <a:pt x="9819" y="1701"/>
                  </a:lnTo>
                  <a:lnTo>
                    <a:pt x="9795" y="1706"/>
                  </a:lnTo>
                  <a:lnTo>
                    <a:pt x="9771" y="1710"/>
                  </a:lnTo>
                  <a:lnTo>
                    <a:pt x="9745" y="1713"/>
                  </a:lnTo>
                  <a:lnTo>
                    <a:pt x="9719" y="1715"/>
                  </a:lnTo>
                  <a:lnTo>
                    <a:pt x="9691" y="1716"/>
                  </a:lnTo>
                  <a:lnTo>
                    <a:pt x="9641" y="1713"/>
                  </a:lnTo>
                  <a:lnTo>
                    <a:pt x="9595" y="1706"/>
                  </a:lnTo>
                  <a:lnTo>
                    <a:pt x="9573" y="1701"/>
                  </a:lnTo>
                  <a:lnTo>
                    <a:pt x="9553" y="1694"/>
                  </a:lnTo>
                  <a:lnTo>
                    <a:pt x="9515" y="1679"/>
                  </a:lnTo>
                  <a:lnTo>
                    <a:pt x="9497" y="1670"/>
                  </a:lnTo>
                  <a:lnTo>
                    <a:pt x="9480" y="1660"/>
                  </a:lnTo>
                  <a:lnTo>
                    <a:pt x="9450" y="1638"/>
                  </a:lnTo>
                  <a:lnTo>
                    <a:pt x="9436" y="1626"/>
                  </a:lnTo>
                  <a:lnTo>
                    <a:pt x="9422" y="1613"/>
                  </a:lnTo>
                  <a:lnTo>
                    <a:pt x="9399" y="1587"/>
                  </a:lnTo>
                  <a:lnTo>
                    <a:pt x="9378" y="1558"/>
                  </a:lnTo>
                  <a:lnTo>
                    <a:pt x="9361" y="1528"/>
                  </a:lnTo>
                  <a:lnTo>
                    <a:pt x="9346" y="1497"/>
                  </a:lnTo>
                  <a:lnTo>
                    <a:pt x="9335" y="1466"/>
                  </a:lnTo>
                  <a:lnTo>
                    <a:pt x="9326" y="1434"/>
                  </a:lnTo>
                  <a:lnTo>
                    <a:pt x="9320" y="1403"/>
                  </a:lnTo>
                  <a:lnTo>
                    <a:pt x="9317" y="1373"/>
                  </a:lnTo>
                  <a:lnTo>
                    <a:pt x="9315" y="1344"/>
                  </a:lnTo>
                  <a:lnTo>
                    <a:pt x="9316" y="1316"/>
                  </a:lnTo>
                  <a:lnTo>
                    <a:pt x="9319" y="1289"/>
                  </a:lnTo>
                  <a:lnTo>
                    <a:pt x="9323" y="1263"/>
                  </a:lnTo>
                  <a:lnTo>
                    <a:pt x="9328" y="1238"/>
                  </a:lnTo>
                  <a:lnTo>
                    <a:pt x="9335" y="1214"/>
                  </a:lnTo>
                  <a:lnTo>
                    <a:pt x="9343" y="1191"/>
                  </a:lnTo>
                  <a:lnTo>
                    <a:pt x="9353" y="1169"/>
                  </a:lnTo>
                  <a:lnTo>
                    <a:pt x="9364" y="1148"/>
                  </a:lnTo>
                  <a:lnTo>
                    <a:pt x="9389" y="1109"/>
                  </a:lnTo>
                  <a:lnTo>
                    <a:pt x="9404" y="1090"/>
                  </a:lnTo>
                  <a:lnTo>
                    <a:pt x="9419" y="1073"/>
                  </a:lnTo>
                  <a:lnTo>
                    <a:pt x="9453" y="1041"/>
                  </a:lnTo>
                  <a:lnTo>
                    <a:pt x="9491" y="1013"/>
                  </a:lnTo>
                  <a:lnTo>
                    <a:pt x="9512" y="1001"/>
                  </a:lnTo>
                  <a:lnTo>
                    <a:pt x="9533" y="989"/>
                  </a:lnTo>
                  <a:lnTo>
                    <a:pt x="9554" y="978"/>
                  </a:lnTo>
                  <a:lnTo>
                    <a:pt x="9577" y="968"/>
                  </a:lnTo>
                  <a:lnTo>
                    <a:pt x="9623" y="950"/>
                  </a:lnTo>
                  <a:lnTo>
                    <a:pt x="9672" y="936"/>
                  </a:lnTo>
                  <a:lnTo>
                    <a:pt x="9723" y="925"/>
                  </a:lnTo>
                  <a:lnTo>
                    <a:pt x="9775" y="917"/>
                  </a:lnTo>
                  <a:lnTo>
                    <a:pt x="9827" y="913"/>
                  </a:lnTo>
                  <a:lnTo>
                    <a:pt x="9881" y="911"/>
                  </a:lnTo>
                  <a:lnTo>
                    <a:pt x="9958" y="914"/>
                  </a:lnTo>
                  <a:lnTo>
                    <a:pt x="10029" y="919"/>
                  </a:lnTo>
                  <a:lnTo>
                    <a:pt x="10029" y="848"/>
                  </a:lnTo>
                  <a:lnTo>
                    <a:pt x="10027" y="813"/>
                  </a:lnTo>
                  <a:lnTo>
                    <a:pt x="10024" y="797"/>
                  </a:lnTo>
                  <a:lnTo>
                    <a:pt x="10021" y="782"/>
                  </a:lnTo>
                  <a:lnTo>
                    <a:pt x="10011" y="755"/>
                  </a:lnTo>
                  <a:lnTo>
                    <a:pt x="10004" y="744"/>
                  </a:lnTo>
                  <a:lnTo>
                    <a:pt x="9995" y="733"/>
                  </a:lnTo>
                  <a:lnTo>
                    <a:pt x="9986" y="724"/>
                  </a:lnTo>
                  <a:lnTo>
                    <a:pt x="9975" y="716"/>
                  </a:lnTo>
                  <a:lnTo>
                    <a:pt x="9948" y="703"/>
                  </a:lnTo>
                  <a:lnTo>
                    <a:pt x="9914" y="696"/>
                  </a:lnTo>
                  <a:lnTo>
                    <a:pt x="9895" y="694"/>
                  </a:lnTo>
                  <a:lnTo>
                    <a:pt x="9873" y="693"/>
                  </a:lnTo>
                  <a:lnTo>
                    <a:pt x="9836" y="697"/>
                  </a:lnTo>
                  <a:lnTo>
                    <a:pt x="9820" y="700"/>
                  </a:lnTo>
                  <a:lnTo>
                    <a:pt x="9805" y="706"/>
                  </a:lnTo>
                  <a:lnTo>
                    <a:pt x="9791" y="712"/>
                  </a:lnTo>
                  <a:lnTo>
                    <a:pt x="9779" y="720"/>
                  </a:lnTo>
                  <a:lnTo>
                    <a:pt x="9768" y="728"/>
                  </a:lnTo>
                  <a:lnTo>
                    <a:pt x="9758" y="738"/>
                  </a:lnTo>
                  <a:lnTo>
                    <a:pt x="9742" y="759"/>
                  </a:lnTo>
                  <a:lnTo>
                    <a:pt x="9736" y="770"/>
                  </a:lnTo>
                  <a:lnTo>
                    <a:pt x="9731" y="782"/>
                  </a:lnTo>
                  <a:lnTo>
                    <a:pt x="9724" y="806"/>
                  </a:lnTo>
                  <a:lnTo>
                    <a:pt x="9722" y="830"/>
                  </a:lnTo>
                  <a:lnTo>
                    <a:pt x="9364" y="830"/>
                  </a:lnTo>
                  <a:lnTo>
                    <a:pt x="9366" y="803"/>
                  </a:lnTo>
                  <a:lnTo>
                    <a:pt x="9371" y="774"/>
                  </a:lnTo>
                  <a:lnTo>
                    <a:pt x="9378" y="743"/>
                  </a:lnTo>
                  <a:lnTo>
                    <a:pt x="9389" y="711"/>
                  </a:lnTo>
                  <a:lnTo>
                    <a:pt x="9404" y="678"/>
                  </a:lnTo>
                  <a:lnTo>
                    <a:pt x="9423" y="645"/>
                  </a:lnTo>
                  <a:lnTo>
                    <a:pt x="9446" y="613"/>
                  </a:lnTo>
                  <a:lnTo>
                    <a:pt x="9459" y="598"/>
                  </a:lnTo>
                  <a:lnTo>
                    <a:pt x="9474" y="582"/>
                  </a:lnTo>
                  <a:lnTo>
                    <a:pt x="9489" y="567"/>
                  </a:lnTo>
                  <a:lnTo>
                    <a:pt x="9507" y="553"/>
                  </a:lnTo>
                  <a:lnTo>
                    <a:pt x="9545" y="526"/>
                  </a:lnTo>
                  <a:lnTo>
                    <a:pt x="9589" y="501"/>
                  </a:lnTo>
                  <a:lnTo>
                    <a:pt x="9613" y="490"/>
                  </a:lnTo>
                  <a:lnTo>
                    <a:pt x="9639" y="480"/>
                  </a:lnTo>
                  <a:lnTo>
                    <a:pt x="9696" y="462"/>
                  </a:lnTo>
                  <a:lnTo>
                    <a:pt x="9727" y="455"/>
                  </a:lnTo>
                  <a:lnTo>
                    <a:pt x="9759" y="449"/>
                  </a:lnTo>
                  <a:lnTo>
                    <a:pt x="9794" y="444"/>
                  </a:lnTo>
                  <a:lnTo>
                    <a:pt x="9830" y="441"/>
                  </a:lnTo>
                  <a:lnTo>
                    <a:pt x="9868" y="439"/>
                  </a:lnTo>
                  <a:lnTo>
                    <a:pt x="9908" y="438"/>
                  </a:lnTo>
                  <a:lnTo>
                    <a:pt x="9970" y="439"/>
                  </a:lnTo>
                  <a:lnTo>
                    <a:pt x="10027" y="444"/>
                  </a:lnTo>
                  <a:lnTo>
                    <a:pt x="10080" y="452"/>
                  </a:lnTo>
                  <a:lnTo>
                    <a:pt x="10130" y="463"/>
                  </a:lnTo>
                  <a:lnTo>
                    <a:pt x="10176" y="477"/>
                  </a:lnTo>
                  <a:lnTo>
                    <a:pt x="10217" y="495"/>
                  </a:lnTo>
                  <a:lnTo>
                    <a:pt x="10255" y="516"/>
                  </a:lnTo>
                  <a:lnTo>
                    <a:pt x="10289" y="541"/>
                  </a:lnTo>
                  <a:lnTo>
                    <a:pt x="10304" y="555"/>
                  </a:lnTo>
                  <a:lnTo>
                    <a:pt x="10318" y="570"/>
                  </a:lnTo>
                  <a:lnTo>
                    <a:pt x="10344" y="602"/>
                  </a:lnTo>
                  <a:lnTo>
                    <a:pt x="10366" y="639"/>
                  </a:lnTo>
                  <a:lnTo>
                    <a:pt x="10375" y="658"/>
                  </a:lnTo>
                  <a:lnTo>
                    <a:pt x="10384" y="679"/>
                  </a:lnTo>
                  <a:lnTo>
                    <a:pt x="10397" y="723"/>
                  </a:lnTo>
                  <a:lnTo>
                    <a:pt x="10407" y="771"/>
                  </a:lnTo>
                  <a:lnTo>
                    <a:pt x="10411" y="797"/>
                  </a:lnTo>
                  <a:lnTo>
                    <a:pt x="10413" y="824"/>
                  </a:lnTo>
                  <a:lnTo>
                    <a:pt x="10415" y="881"/>
                  </a:lnTo>
                  <a:lnTo>
                    <a:pt x="10415" y="1581"/>
                  </a:lnTo>
                  <a:lnTo>
                    <a:pt x="10485" y="1690"/>
                  </a:lnTo>
                  <a:close/>
                  <a:moveTo>
                    <a:pt x="1815" y="907"/>
                  </a:moveTo>
                  <a:lnTo>
                    <a:pt x="1815" y="453"/>
                  </a:lnTo>
                  <a:lnTo>
                    <a:pt x="1816" y="0"/>
                  </a:lnTo>
                  <a:lnTo>
                    <a:pt x="2268" y="453"/>
                  </a:lnTo>
                  <a:lnTo>
                    <a:pt x="2722" y="907"/>
                  </a:lnTo>
                  <a:lnTo>
                    <a:pt x="2268" y="1360"/>
                  </a:lnTo>
                  <a:lnTo>
                    <a:pt x="1816" y="1813"/>
                  </a:lnTo>
                  <a:lnTo>
                    <a:pt x="1362" y="1359"/>
                  </a:lnTo>
                  <a:lnTo>
                    <a:pt x="908" y="905"/>
                  </a:lnTo>
                  <a:lnTo>
                    <a:pt x="908" y="1360"/>
                  </a:lnTo>
                  <a:lnTo>
                    <a:pt x="908" y="1815"/>
                  </a:lnTo>
                  <a:lnTo>
                    <a:pt x="453" y="1361"/>
                  </a:lnTo>
                  <a:lnTo>
                    <a:pt x="0" y="907"/>
                  </a:lnTo>
                  <a:lnTo>
                    <a:pt x="453" y="453"/>
                  </a:lnTo>
                  <a:lnTo>
                    <a:pt x="908" y="0"/>
                  </a:lnTo>
                  <a:lnTo>
                    <a:pt x="1361" y="453"/>
                  </a:lnTo>
                  <a:lnTo>
                    <a:pt x="1815" y="907"/>
                  </a:lnTo>
                  <a:close/>
                  <a:moveTo>
                    <a:pt x="5118" y="438"/>
                  </a:moveTo>
                  <a:lnTo>
                    <a:pt x="5156" y="439"/>
                  </a:lnTo>
                  <a:lnTo>
                    <a:pt x="5193" y="441"/>
                  </a:lnTo>
                  <a:lnTo>
                    <a:pt x="5229" y="445"/>
                  </a:lnTo>
                  <a:lnTo>
                    <a:pt x="5263" y="451"/>
                  </a:lnTo>
                  <a:lnTo>
                    <a:pt x="5296" y="458"/>
                  </a:lnTo>
                  <a:lnTo>
                    <a:pt x="5328" y="467"/>
                  </a:lnTo>
                  <a:lnTo>
                    <a:pt x="5359" y="477"/>
                  </a:lnTo>
                  <a:lnTo>
                    <a:pt x="5388" y="488"/>
                  </a:lnTo>
                  <a:lnTo>
                    <a:pt x="5416" y="501"/>
                  </a:lnTo>
                  <a:lnTo>
                    <a:pt x="5443" y="515"/>
                  </a:lnTo>
                  <a:lnTo>
                    <a:pt x="5494" y="547"/>
                  </a:lnTo>
                  <a:lnTo>
                    <a:pt x="5517" y="565"/>
                  </a:lnTo>
                  <a:lnTo>
                    <a:pt x="5539" y="584"/>
                  </a:lnTo>
                  <a:lnTo>
                    <a:pt x="5559" y="604"/>
                  </a:lnTo>
                  <a:lnTo>
                    <a:pt x="5579" y="625"/>
                  </a:lnTo>
                  <a:lnTo>
                    <a:pt x="5597" y="647"/>
                  </a:lnTo>
                  <a:lnTo>
                    <a:pt x="5614" y="671"/>
                  </a:lnTo>
                  <a:lnTo>
                    <a:pt x="5630" y="695"/>
                  </a:lnTo>
                  <a:lnTo>
                    <a:pt x="5644" y="720"/>
                  </a:lnTo>
                  <a:lnTo>
                    <a:pt x="5670" y="773"/>
                  </a:lnTo>
                  <a:lnTo>
                    <a:pt x="5681" y="800"/>
                  </a:lnTo>
                  <a:lnTo>
                    <a:pt x="5691" y="829"/>
                  </a:lnTo>
                  <a:lnTo>
                    <a:pt x="5700" y="858"/>
                  </a:lnTo>
                  <a:lnTo>
                    <a:pt x="5707" y="888"/>
                  </a:lnTo>
                  <a:lnTo>
                    <a:pt x="5713" y="919"/>
                  </a:lnTo>
                  <a:lnTo>
                    <a:pt x="5719" y="950"/>
                  </a:lnTo>
                  <a:lnTo>
                    <a:pt x="5725" y="1014"/>
                  </a:lnTo>
                  <a:lnTo>
                    <a:pt x="5727" y="1047"/>
                  </a:lnTo>
                  <a:lnTo>
                    <a:pt x="5728" y="1080"/>
                  </a:lnTo>
                  <a:lnTo>
                    <a:pt x="5725" y="1145"/>
                  </a:lnTo>
                  <a:lnTo>
                    <a:pt x="5719" y="1208"/>
                  </a:lnTo>
                  <a:lnTo>
                    <a:pt x="5707" y="1270"/>
                  </a:lnTo>
                  <a:lnTo>
                    <a:pt x="5691" y="1328"/>
                  </a:lnTo>
                  <a:lnTo>
                    <a:pt x="5681" y="1357"/>
                  </a:lnTo>
                  <a:lnTo>
                    <a:pt x="5670" y="1384"/>
                  </a:lnTo>
                  <a:lnTo>
                    <a:pt x="5658" y="1411"/>
                  </a:lnTo>
                  <a:lnTo>
                    <a:pt x="5644" y="1437"/>
                  </a:lnTo>
                  <a:lnTo>
                    <a:pt x="5630" y="1462"/>
                  </a:lnTo>
                  <a:lnTo>
                    <a:pt x="5614" y="1486"/>
                  </a:lnTo>
                  <a:lnTo>
                    <a:pt x="5597" y="1509"/>
                  </a:lnTo>
                  <a:lnTo>
                    <a:pt x="5579" y="1531"/>
                  </a:lnTo>
                  <a:lnTo>
                    <a:pt x="5539" y="1573"/>
                  </a:lnTo>
                  <a:lnTo>
                    <a:pt x="5517" y="1592"/>
                  </a:lnTo>
                  <a:lnTo>
                    <a:pt x="5494" y="1609"/>
                  </a:lnTo>
                  <a:lnTo>
                    <a:pt x="5468" y="1626"/>
                  </a:lnTo>
                  <a:lnTo>
                    <a:pt x="5443" y="1641"/>
                  </a:lnTo>
                  <a:lnTo>
                    <a:pt x="5416" y="1656"/>
                  </a:lnTo>
                  <a:lnTo>
                    <a:pt x="5388" y="1668"/>
                  </a:lnTo>
                  <a:lnTo>
                    <a:pt x="5359" y="1680"/>
                  </a:lnTo>
                  <a:lnTo>
                    <a:pt x="5328" y="1690"/>
                  </a:lnTo>
                  <a:lnTo>
                    <a:pt x="5263" y="1706"/>
                  </a:lnTo>
                  <a:lnTo>
                    <a:pt x="5193" y="1715"/>
                  </a:lnTo>
                  <a:lnTo>
                    <a:pt x="5156" y="1718"/>
                  </a:lnTo>
                  <a:lnTo>
                    <a:pt x="5118" y="1719"/>
                  </a:lnTo>
                  <a:lnTo>
                    <a:pt x="5080" y="1718"/>
                  </a:lnTo>
                  <a:lnTo>
                    <a:pt x="5043" y="1715"/>
                  </a:lnTo>
                  <a:lnTo>
                    <a:pt x="5007" y="1711"/>
                  </a:lnTo>
                  <a:lnTo>
                    <a:pt x="4972" y="1706"/>
                  </a:lnTo>
                  <a:lnTo>
                    <a:pt x="4939" y="1698"/>
                  </a:lnTo>
                  <a:lnTo>
                    <a:pt x="4907" y="1690"/>
                  </a:lnTo>
                  <a:lnTo>
                    <a:pt x="4877" y="1680"/>
                  </a:lnTo>
                  <a:lnTo>
                    <a:pt x="4848" y="1668"/>
                  </a:lnTo>
                  <a:lnTo>
                    <a:pt x="4820" y="1656"/>
                  </a:lnTo>
                  <a:lnTo>
                    <a:pt x="4793" y="1641"/>
                  </a:lnTo>
                  <a:lnTo>
                    <a:pt x="4743" y="1609"/>
                  </a:lnTo>
                  <a:lnTo>
                    <a:pt x="4720" y="1592"/>
                  </a:lnTo>
                  <a:lnTo>
                    <a:pt x="4698" y="1573"/>
                  </a:lnTo>
                  <a:lnTo>
                    <a:pt x="4677" y="1553"/>
                  </a:lnTo>
                  <a:lnTo>
                    <a:pt x="4658" y="1531"/>
                  </a:lnTo>
                  <a:lnTo>
                    <a:pt x="4640" y="1509"/>
                  </a:lnTo>
                  <a:lnTo>
                    <a:pt x="4623" y="1486"/>
                  </a:lnTo>
                  <a:lnTo>
                    <a:pt x="4607" y="1462"/>
                  </a:lnTo>
                  <a:lnTo>
                    <a:pt x="4592" y="1437"/>
                  </a:lnTo>
                  <a:lnTo>
                    <a:pt x="4567" y="1384"/>
                  </a:lnTo>
                  <a:lnTo>
                    <a:pt x="4556" y="1357"/>
                  </a:lnTo>
                  <a:lnTo>
                    <a:pt x="4546" y="1328"/>
                  </a:lnTo>
                  <a:lnTo>
                    <a:pt x="4537" y="1299"/>
                  </a:lnTo>
                  <a:lnTo>
                    <a:pt x="4530" y="1270"/>
                  </a:lnTo>
                  <a:lnTo>
                    <a:pt x="4523" y="1239"/>
                  </a:lnTo>
                  <a:lnTo>
                    <a:pt x="4518" y="1208"/>
                  </a:lnTo>
                  <a:lnTo>
                    <a:pt x="4511" y="1145"/>
                  </a:lnTo>
                  <a:lnTo>
                    <a:pt x="4509" y="1113"/>
                  </a:lnTo>
                  <a:lnTo>
                    <a:pt x="4509" y="1080"/>
                  </a:lnTo>
                  <a:lnTo>
                    <a:pt x="4511" y="1014"/>
                  </a:lnTo>
                  <a:lnTo>
                    <a:pt x="4518" y="950"/>
                  </a:lnTo>
                  <a:lnTo>
                    <a:pt x="4530" y="888"/>
                  </a:lnTo>
                  <a:lnTo>
                    <a:pt x="4546" y="829"/>
                  </a:lnTo>
                  <a:lnTo>
                    <a:pt x="4556" y="800"/>
                  </a:lnTo>
                  <a:lnTo>
                    <a:pt x="4567" y="773"/>
                  </a:lnTo>
                  <a:lnTo>
                    <a:pt x="4579" y="746"/>
                  </a:lnTo>
                  <a:lnTo>
                    <a:pt x="4592" y="720"/>
                  </a:lnTo>
                  <a:lnTo>
                    <a:pt x="4607" y="695"/>
                  </a:lnTo>
                  <a:lnTo>
                    <a:pt x="4623" y="671"/>
                  </a:lnTo>
                  <a:lnTo>
                    <a:pt x="4640" y="647"/>
                  </a:lnTo>
                  <a:lnTo>
                    <a:pt x="4658" y="625"/>
                  </a:lnTo>
                  <a:lnTo>
                    <a:pt x="4698" y="584"/>
                  </a:lnTo>
                  <a:lnTo>
                    <a:pt x="4720" y="565"/>
                  </a:lnTo>
                  <a:lnTo>
                    <a:pt x="4743" y="547"/>
                  </a:lnTo>
                  <a:lnTo>
                    <a:pt x="4767" y="530"/>
                  </a:lnTo>
                  <a:lnTo>
                    <a:pt x="4793" y="515"/>
                  </a:lnTo>
                  <a:lnTo>
                    <a:pt x="4820" y="501"/>
                  </a:lnTo>
                  <a:lnTo>
                    <a:pt x="4848" y="488"/>
                  </a:lnTo>
                  <a:lnTo>
                    <a:pt x="4877" y="477"/>
                  </a:lnTo>
                  <a:lnTo>
                    <a:pt x="4907" y="467"/>
                  </a:lnTo>
                  <a:lnTo>
                    <a:pt x="4972" y="451"/>
                  </a:lnTo>
                  <a:lnTo>
                    <a:pt x="5007" y="445"/>
                  </a:lnTo>
                  <a:lnTo>
                    <a:pt x="5043" y="441"/>
                  </a:lnTo>
                  <a:lnTo>
                    <a:pt x="5080" y="439"/>
                  </a:lnTo>
                  <a:lnTo>
                    <a:pt x="5118" y="438"/>
                  </a:lnTo>
                  <a:close/>
                  <a:moveTo>
                    <a:pt x="5118" y="1447"/>
                  </a:moveTo>
                  <a:lnTo>
                    <a:pt x="5151" y="1445"/>
                  </a:lnTo>
                  <a:lnTo>
                    <a:pt x="5181" y="1439"/>
                  </a:lnTo>
                  <a:lnTo>
                    <a:pt x="5207" y="1429"/>
                  </a:lnTo>
                  <a:lnTo>
                    <a:pt x="5230" y="1415"/>
                  </a:lnTo>
                  <a:lnTo>
                    <a:pt x="5249" y="1399"/>
                  </a:lnTo>
                  <a:lnTo>
                    <a:pt x="5266" y="1379"/>
                  </a:lnTo>
                  <a:lnTo>
                    <a:pt x="5281" y="1357"/>
                  </a:lnTo>
                  <a:lnTo>
                    <a:pt x="5292" y="1332"/>
                  </a:lnTo>
                  <a:lnTo>
                    <a:pt x="5302" y="1306"/>
                  </a:lnTo>
                  <a:lnTo>
                    <a:pt x="5310" y="1277"/>
                  </a:lnTo>
                  <a:lnTo>
                    <a:pt x="5316" y="1247"/>
                  </a:lnTo>
                  <a:lnTo>
                    <a:pt x="5320" y="1215"/>
                  </a:lnTo>
                  <a:lnTo>
                    <a:pt x="5325" y="1148"/>
                  </a:lnTo>
                  <a:lnTo>
                    <a:pt x="5326" y="1080"/>
                  </a:lnTo>
                  <a:lnTo>
                    <a:pt x="5325" y="1010"/>
                  </a:lnTo>
                  <a:lnTo>
                    <a:pt x="5323" y="976"/>
                  </a:lnTo>
                  <a:lnTo>
                    <a:pt x="5320" y="943"/>
                  </a:lnTo>
                  <a:lnTo>
                    <a:pt x="5316" y="911"/>
                  </a:lnTo>
                  <a:lnTo>
                    <a:pt x="5310" y="880"/>
                  </a:lnTo>
                  <a:lnTo>
                    <a:pt x="5302" y="851"/>
                  </a:lnTo>
                  <a:lnTo>
                    <a:pt x="5292" y="824"/>
                  </a:lnTo>
                  <a:lnTo>
                    <a:pt x="5281" y="799"/>
                  </a:lnTo>
                  <a:lnTo>
                    <a:pt x="5266" y="777"/>
                  </a:lnTo>
                  <a:lnTo>
                    <a:pt x="5249" y="758"/>
                  </a:lnTo>
                  <a:lnTo>
                    <a:pt x="5230" y="741"/>
                  </a:lnTo>
                  <a:lnTo>
                    <a:pt x="5207" y="728"/>
                  </a:lnTo>
                  <a:lnTo>
                    <a:pt x="5181" y="718"/>
                  </a:lnTo>
                  <a:lnTo>
                    <a:pt x="5166" y="714"/>
                  </a:lnTo>
                  <a:lnTo>
                    <a:pt x="5151" y="712"/>
                  </a:lnTo>
                  <a:lnTo>
                    <a:pt x="5118" y="710"/>
                  </a:lnTo>
                  <a:lnTo>
                    <a:pt x="5087" y="712"/>
                  </a:lnTo>
                  <a:lnTo>
                    <a:pt x="5072" y="714"/>
                  </a:lnTo>
                  <a:lnTo>
                    <a:pt x="5059" y="718"/>
                  </a:lnTo>
                  <a:lnTo>
                    <a:pt x="5034" y="728"/>
                  </a:lnTo>
                  <a:lnTo>
                    <a:pt x="5011" y="741"/>
                  </a:lnTo>
                  <a:lnTo>
                    <a:pt x="4992" y="758"/>
                  </a:lnTo>
                  <a:lnTo>
                    <a:pt x="4975" y="777"/>
                  </a:lnTo>
                  <a:lnTo>
                    <a:pt x="4960" y="799"/>
                  </a:lnTo>
                  <a:lnTo>
                    <a:pt x="4954" y="812"/>
                  </a:lnTo>
                  <a:lnTo>
                    <a:pt x="4948" y="824"/>
                  </a:lnTo>
                  <a:lnTo>
                    <a:pt x="4938" y="851"/>
                  </a:lnTo>
                  <a:lnTo>
                    <a:pt x="4929" y="880"/>
                  </a:lnTo>
                  <a:lnTo>
                    <a:pt x="4922" y="911"/>
                  </a:lnTo>
                  <a:lnTo>
                    <a:pt x="4917" y="943"/>
                  </a:lnTo>
                  <a:lnTo>
                    <a:pt x="4913" y="976"/>
                  </a:lnTo>
                  <a:lnTo>
                    <a:pt x="4911" y="1010"/>
                  </a:lnTo>
                  <a:lnTo>
                    <a:pt x="4909" y="1080"/>
                  </a:lnTo>
                  <a:lnTo>
                    <a:pt x="4911" y="1148"/>
                  </a:lnTo>
                  <a:lnTo>
                    <a:pt x="4913" y="1182"/>
                  </a:lnTo>
                  <a:lnTo>
                    <a:pt x="4917" y="1215"/>
                  </a:lnTo>
                  <a:lnTo>
                    <a:pt x="4922" y="1247"/>
                  </a:lnTo>
                  <a:lnTo>
                    <a:pt x="4929" y="1277"/>
                  </a:lnTo>
                  <a:lnTo>
                    <a:pt x="4938" y="1306"/>
                  </a:lnTo>
                  <a:lnTo>
                    <a:pt x="4948" y="1332"/>
                  </a:lnTo>
                  <a:lnTo>
                    <a:pt x="4960" y="1357"/>
                  </a:lnTo>
                  <a:lnTo>
                    <a:pt x="4967" y="1368"/>
                  </a:lnTo>
                  <a:lnTo>
                    <a:pt x="4975" y="1379"/>
                  </a:lnTo>
                  <a:lnTo>
                    <a:pt x="4992" y="1399"/>
                  </a:lnTo>
                  <a:lnTo>
                    <a:pt x="5011" y="1415"/>
                  </a:lnTo>
                  <a:lnTo>
                    <a:pt x="5034" y="1429"/>
                  </a:lnTo>
                  <a:lnTo>
                    <a:pt x="5059" y="1439"/>
                  </a:lnTo>
                  <a:lnTo>
                    <a:pt x="5072" y="1442"/>
                  </a:lnTo>
                  <a:lnTo>
                    <a:pt x="5087" y="1445"/>
                  </a:lnTo>
                  <a:lnTo>
                    <a:pt x="5118" y="1447"/>
                  </a:lnTo>
                  <a:close/>
                  <a:moveTo>
                    <a:pt x="4368" y="124"/>
                  </a:moveTo>
                  <a:lnTo>
                    <a:pt x="4368" y="907"/>
                  </a:lnTo>
                  <a:lnTo>
                    <a:pt x="4368" y="1692"/>
                  </a:lnTo>
                  <a:lnTo>
                    <a:pt x="4061" y="1692"/>
                  </a:lnTo>
                  <a:lnTo>
                    <a:pt x="3710" y="1238"/>
                  </a:lnTo>
                  <a:lnTo>
                    <a:pt x="3361" y="784"/>
                  </a:lnTo>
                  <a:lnTo>
                    <a:pt x="3361" y="1238"/>
                  </a:lnTo>
                  <a:lnTo>
                    <a:pt x="3362" y="1692"/>
                  </a:lnTo>
                  <a:lnTo>
                    <a:pt x="2985" y="1692"/>
                  </a:lnTo>
                  <a:lnTo>
                    <a:pt x="2985" y="978"/>
                  </a:lnTo>
                  <a:lnTo>
                    <a:pt x="2985" y="263"/>
                  </a:lnTo>
                  <a:lnTo>
                    <a:pt x="2878" y="124"/>
                  </a:lnTo>
                  <a:lnTo>
                    <a:pt x="3328" y="124"/>
                  </a:lnTo>
                  <a:lnTo>
                    <a:pt x="3657" y="569"/>
                  </a:lnTo>
                  <a:lnTo>
                    <a:pt x="3987" y="1015"/>
                  </a:lnTo>
                  <a:lnTo>
                    <a:pt x="3987" y="569"/>
                  </a:lnTo>
                  <a:lnTo>
                    <a:pt x="3987" y="124"/>
                  </a:lnTo>
                  <a:lnTo>
                    <a:pt x="4368" y="124"/>
                  </a:lnTo>
                  <a:close/>
                  <a:moveTo>
                    <a:pt x="6653" y="458"/>
                  </a:moveTo>
                  <a:lnTo>
                    <a:pt x="6653" y="801"/>
                  </a:lnTo>
                  <a:lnTo>
                    <a:pt x="6633" y="794"/>
                  </a:lnTo>
                  <a:lnTo>
                    <a:pt x="6607" y="788"/>
                  </a:lnTo>
                  <a:lnTo>
                    <a:pt x="6572" y="784"/>
                  </a:lnTo>
                  <a:lnTo>
                    <a:pt x="6527" y="783"/>
                  </a:lnTo>
                  <a:lnTo>
                    <a:pt x="6484" y="785"/>
                  </a:lnTo>
                  <a:lnTo>
                    <a:pt x="6444" y="793"/>
                  </a:lnTo>
                  <a:lnTo>
                    <a:pt x="6425" y="798"/>
                  </a:lnTo>
                  <a:lnTo>
                    <a:pt x="6407" y="805"/>
                  </a:lnTo>
                  <a:lnTo>
                    <a:pt x="6372" y="821"/>
                  </a:lnTo>
                  <a:lnTo>
                    <a:pt x="6340" y="841"/>
                  </a:lnTo>
                  <a:lnTo>
                    <a:pt x="6311" y="864"/>
                  </a:lnTo>
                  <a:lnTo>
                    <a:pt x="6285" y="890"/>
                  </a:lnTo>
                  <a:lnTo>
                    <a:pt x="6274" y="904"/>
                  </a:lnTo>
                  <a:lnTo>
                    <a:pt x="6263" y="919"/>
                  </a:lnTo>
                  <a:lnTo>
                    <a:pt x="6263" y="1690"/>
                  </a:lnTo>
                  <a:lnTo>
                    <a:pt x="5871" y="1690"/>
                  </a:lnTo>
                  <a:lnTo>
                    <a:pt x="5871" y="1134"/>
                  </a:lnTo>
                  <a:lnTo>
                    <a:pt x="5871" y="578"/>
                  </a:lnTo>
                  <a:lnTo>
                    <a:pt x="5790" y="466"/>
                  </a:lnTo>
                  <a:lnTo>
                    <a:pt x="6263" y="466"/>
                  </a:lnTo>
                  <a:lnTo>
                    <a:pt x="6263" y="640"/>
                  </a:lnTo>
                  <a:lnTo>
                    <a:pt x="6280" y="615"/>
                  </a:lnTo>
                  <a:lnTo>
                    <a:pt x="6297" y="593"/>
                  </a:lnTo>
                  <a:lnTo>
                    <a:pt x="6316" y="572"/>
                  </a:lnTo>
                  <a:lnTo>
                    <a:pt x="6336" y="553"/>
                  </a:lnTo>
                  <a:lnTo>
                    <a:pt x="6357" y="536"/>
                  </a:lnTo>
                  <a:lnTo>
                    <a:pt x="6378" y="521"/>
                  </a:lnTo>
                  <a:lnTo>
                    <a:pt x="6399" y="507"/>
                  </a:lnTo>
                  <a:lnTo>
                    <a:pt x="6421" y="495"/>
                  </a:lnTo>
                  <a:lnTo>
                    <a:pt x="6464" y="476"/>
                  </a:lnTo>
                  <a:lnTo>
                    <a:pt x="6485" y="468"/>
                  </a:lnTo>
                  <a:lnTo>
                    <a:pt x="6505" y="462"/>
                  </a:lnTo>
                  <a:lnTo>
                    <a:pt x="6544" y="454"/>
                  </a:lnTo>
                  <a:lnTo>
                    <a:pt x="6562" y="453"/>
                  </a:lnTo>
                  <a:lnTo>
                    <a:pt x="6579" y="452"/>
                  </a:lnTo>
                  <a:lnTo>
                    <a:pt x="6616" y="454"/>
                  </a:lnTo>
                  <a:lnTo>
                    <a:pt x="6653" y="458"/>
                  </a:lnTo>
                  <a:close/>
                  <a:moveTo>
                    <a:pt x="11048" y="113"/>
                  </a:moveTo>
                  <a:lnTo>
                    <a:pt x="11048" y="901"/>
                  </a:lnTo>
                  <a:lnTo>
                    <a:pt x="11048" y="1690"/>
                  </a:lnTo>
                  <a:lnTo>
                    <a:pt x="10655" y="1690"/>
                  </a:lnTo>
                  <a:lnTo>
                    <a:pt x="10655" y="958"/>
                  </a:lnTo>
                  <a:lnTo>
                    <a:pt x="10655" y="226"/>
                  </a:lnTo>
                  <a:lnTo>
                    <a:pt x="10575" y="113"/>
                  </a:lnTo>
                  <a:lnTo>
                    <a:pt x="11048" y="113"/>
                  </a:lnTo>
                  <a:close/>
                  <a:moveTo>
                    <a:pt x="7924" y="1690"/>
                  </a:moveTo>
                  <a:lnTo>
                    <a:pt x="7474" y="1690"/>
                  </a:lnTo>
                  <a:lnTo>
                    <a:pt x="7466" y="1578"/>
                  </a:lnTo>
                  <a:lnTo>
                    <a:pt x="7434" y="1610"/>
                  </a:lnTo>
                  <a:lnTo>
                    <a:pt x="7417" y="1625"/>
                  </a:lnTo>
                  <a:lnTo>
                    <a:pt x="7399" y="1638"/>
                  </a:lnTo>
                  <a:lnTo>
                    <a:pt x="7380" y="1651"/>
                  </a:lnTo>
                  <a:lnTo>
                    <a:pt x="7360" y="1663"/>
                  </a:lnTo>
                  <a:lnTo>
                    <a:pt x="7319" y="1683"/>
                  </a:lnTo>
                  <a:lnTo>
                    <a:pt x="7276" y="1698"/>
                  </a:lnTo>
                  <a:lnTo>
                    <a:pt x="7233" y="1709"/>
                  </a:lnTo>
                  <a:lnTo>
                    <a:pt x="7190" y="1716"/>
                  </a:lnTo>
                  <a:lnTo>
                    <a:pt x="7169" y="1718"/>
                  </a:lnTo>
                  <a:lnTo>
                    <a:pt x="7148" y="1719"/>
                  </a:lnTo>
                  <a:lnTo>
                    <a:pt x="7118" y="1718"/>
                  </a:lnTo>
                  <a:lnTo>
                    <a:pt x="7089" y="1715"/>
                  </a:lnTo>
                  <a:lnTo>
                    <a:pt x="7061" y="1712"/>
                  </a:lnTo>
                  <a:lnTo>
                    <a:pt x="7034" y="1706"/>
                  </a:lnTo>
                  <a:lnTo>
                    <a:pt x="7007" y="1700"/>
                  </a:lnTo>
                  <a:lnTo>
                    <a:pt x="6982" y="1691"/>
                  </a:lnTo>
                  <a:lnTo>
                    <a:pt x="6936" y="1671"/>
                  </a:lnTo>
                  <a:lnTo>
                    <a:pt x="6914" y="1659"/>
                  </a:lnTo>
                  <a:lnTo>
                    <a:pt x="6894" y="1645"/>
                  </a:lnTo>
                  <a:lnTo>
                    <a:pt x="6874" y="1631"/>
                  </a:lnTo>
                  <a:lnTo>
                    <a:pt x="6856" y="1615"/>
                  </a:lnTo>
                  <a:lnTo>
                    <a:pt x="6822" y="1579"/>
                  </a:lnTo>
                  <a:lnTo>
                    <a:pt x="6807" y="1560"/>
                  </a:lnTo>
                  <a:lnTo>
                    <a:pt x="6792" y="1539"/>
                  </a:lnTo>
                  <a:lnTo>
                    <a:pt x="6767" y="1495"/>
                  </a:lnTo>
                  <a:lnTo>
                    <a:pt x="6744" y="1447"/>
                  </a:lnTo>
                  <a:lnTo>
                    <a:pt x="6735" y="1421"/>
                  </a:lnTo>
                  <a:lnTo>
                    <a:pt x="6726" y="1394"/>
                  </a:lnTo>
                  <a:lnTo>
                    <a:pt x="6718" y="1367"/>
                  </a:lnTo>
                  <a:lnTo>
                    <a:pt x="6711" y="1339"/>
                  </a:lnTo>
                  <a:lnTo>
                    <a:pt x="6700" y="1280"/>
                  </a:lnTo>
                  <a:lnTo>
                    <a:pt x="6691" y="1218"/>
                  </a:lnTo>
                  <a:lnTo>
                    <a:pt x="6687" y="1153"/>
                  </a:lnTo>
                  <a:lnTo>
                    <a:pt x="6685" y="1085"/>
                  </a:lnTo>
                  <a:lnTo>
                    <a:pt x="6687" y="1023"/>
                  </a:lnTo>
                  <a:lnTo>
                    <a:pt x="6692" y="962"/>
                  </a:lnTo>
                  <a:lnTo>
                    <a:pt x="6702" y="901"/>
                  </a:lnTo>
                  <a:lnTo>
                    <a:pt x="6715" y="843"/>
                  </a:lnTo>
                  <a:lnTo>
                    <a:pt x="6732" y="787"/>
                  </a:lnTo>
                  <a:lnTo>
                    <a:pt x="6742" y="760"/>
                  </a:lnTo>
                  <a:lnTo>
                    <a:pt x="6753" y="733"/>
                  </a:lnTo>
                  <a:lnTo>
                    <a:pt x="6778" y="683"/>
                  </a:lnTo>
                  <a:lnTo>
                    <a:pt x="6793" y="659"/>
                  </a:lnTo>
                  <a:lnTo>
                    <a:pt x="6808" y="636"/>
                  </a:lnTo>
                  <a:lnTo>
                    <a:pt x="6843" y="593"/>
                  </a:lnTo>
                  <a:lnTo>
                    <a:pt x="6862" y="573"/>
                  </a:lnTo>
                  <a:lnTo>
                    <a:pt x="6882" y="554"/>
                  </a:lnTo>
                  <a:lnTo>
                    <a:pt x="6926" y="521"/>
                  </a:lnTo>
                  <a:lnTo>
                    <a:pt x="6974" y="492"/>
                  </a:lnTo>
                  <a:lnTo>
                    <a:pt x="7000" y="480"/>
                  </a:lnTo>
                  <a:lnTo>
                    <a:pt x="7028" y="469"/>
                  </a:lnTo>
                  <a:lnTo>
                    <a:pt x="7058" y="460"/>
                  </a:lnTo>
                  <a:lnTo>
                    <a:pt x="7088" y="452"/>
                  </a:lnTo>
                  <a:lnTo>
                    <a:pt x="7119" y="446"/>
                  </a:lnTo>
                  <a:lnTo>
                    <a:pt x="7152" y="441"/>
                  </a:lnTo>
                  <a:lnTo>
                    <a:pt x="7186" y="439"/>
                  </a:lnTo>
                  <a:lnTo>
                    <a:pt x="7221" y="438"/>
                  </a:lnTo>
                  <a:lnTo>
                    <a:pt x="7259" y="440"/>
                  </a:lnTo>
                  <a:lnTo>
                    <a:pt x="7295" y="445"/>
                  </a:lnTo>
                  <a:lnTo>
                    <a:pt x="7330" y="452"/>
                  </a:lnTo>
                  <a:lnTo>
                    <a:pt x="7363" y="462"/>
                  </a:lnTo>
                  <a:lnTo>
                    <a:pt x="7393" y="473"/>
                  </a:lnTo>
                  <a:lnTo>
                    <a:pt x="7420" y="485"/>
                  </a:lnTo>
                  <a:lnTo>
                    <a:pt x="7443" y="498"/>
                  </a:lnTo>
                  <a:lnTo>
                    <a:pt x="7462" y="510"/>
                  </a:lnTo>
                  <a:lnTo>
                    <a:pt x="7461" y="226"/>
                  </a:lnTo>
                  <a:lnTo>
                    <a:pt x="7379" y="113"/>
                  </a:lnTo>
                  <a:lnTo>
                    <a:pt x="7852" y="113"/>
                  </a:lnTo>
                  <a:lnTo>
                    <a:pt x="7852" y="845"/>
                  </a:lnTo>
                  <a:lnTo>
                    <a:pt x="7852" y="1578"/>
                  </a:lnTo>
                  <a:lnTo>
                    <a:pt x="7924" y="1690"/>
                  </a:lnTo>
                  <a:close/>
                  <a:moveTo>
                    <a:pt x="7460" y="1367"/>
                  </a:moveTo>
                  <a:lnTo>
                    <a:pt x="7460" y="740"/>
                  </a:lnTo>
                  <a:lnTo>
                    <a:pt x="7431" y="727"/>
                  </a:lnTo>
                  <a:lnTo>
                    <a:pt x="7416" y="721"/>
                  </a:lnTo>
                  <a:lnTo>
                    <a:pt x="7400" y="716"/>
                  </a:lnTo>
                  <a:lnTo>
                    <a:pt x="7364" y="710"/>
                  </a:lnTo>
                  <a:lnTo>
                    <a:pt x="7344" y="708"/>
                  </a:lnTo>
                  <a:lnTo>
                    <a:pt x="7321" y="707"/>
                  </a:lnTo>
                  <a:lnTo>
                    <a:pt x="7287" y="709"/>
                  </a:lnTo>
                  <a:lnTo>
                    <a:pt x="7272" y="712"/>
                  </a:lnTo>
                  <a:lnTo>
                    <a:pt x="7257" y="715"/>
                  </a:lnTo>
                  <a:lnTo>
                    <a:pt x="7229" y="725"/>
                  </a:lnTo>
                  <a:lnTo>
                    <a:pt x="7205" y="738"/>
                  </a:lnTo>
                  <a:lnTo>
                    <a:pt x="7183" y="754"/>
                  </a:lnTo>
                  <a:lnTo>
                    <a:pt x="7164" y="774"/>
                  </a:lnTo>
                  <a:lnTo>
                    <a:pt x="7148" y="797"/>
                  </a:lnTo>
                  <a:lnTo>
                    <a:pt x="7133" y="822"/>
                  </a:lnTo>
                  <a:lnTo>
                    <a:pt x="7121" y="850"/>
                  </a:lnTo>
                  <a:lnTo>
                    <a:pt x="7111" y="881"/>
                  </a:lnTo>
                  <a:lnTo>
                    <a:pt x="7103" y="914"/>
                  </a:lnTo>
                  <a:lnTo>
                    <a:pt x="7097" y="949"/>
                  </a:lnTo>
                  <a:lnTo>
                    <a:pt x="7092" y="986"/>
                  </a:lnTo>
                  <a:lnTo>
                    <a:pt x="7089" y="1024"/>
                  </a:lnTo>
                  <a:lnTo>
                    <a:pt x="7087" y="1064"/>
                  </a:lnTo>
                  <a:lnTo>
                    <a:pt x="7087" y="1105"/>
                  </a:lnTo>
                  <a:lnTo>
                    <a:pt x="7087" y="1127"/>
                  </a:lnTo>
                  <a:lnTo>
                    <a:pt x="7088" y="1151"/>
                  </a:lnTo>
                  <a:lnTo>
                    <a:pt x="7094" y="1204"/>
                  </a:lnTo>
                  <a:lnTo>
                    <a:pt x="7099" y="1231"/>
                  </a:lnTo>
                  <a:lnTo>
                    <a:pt x="7105" y="1259"/>
                  </a:lnTo>
                  <a:lnTo>
                    <a:pt x="7113" y="1286"/>
                  </a:lnTo>
                  <a:lnTo>
                    <a:pt x="7123" y="1313"/>
                  </a:lnTo>
                  <a:lnTo>
                    <a:pt x="7135" y="1338"/>
                  </a:lnTo>
                  <a:lnTo>
                    <a:pt x="7150" y="1362"/>
                  </a:lnTo>
                  <a:lnTo>
                    <a:pt x="7166" y="1383"/>
                  </a:lnTo>
                  <a:lnTo>
                    <a:pt x="7176" y="1392"/>
                  </a:lnTo>
                  <a:lnTo>
                    <a:pt x="7186" y="1401"/>
                  </a:lnTo>
                  <a:lnTo>
                    <a:pt x="7196" y="1409"/>
                  </a:lnTo>
                  <a:lnTo>
                    <a:pt x="7208" y="1416"/>
                  </a:lnTo>
                  <a:lnTo>
                    <a:pt x="7232" y="1428"/>
                  </a:lnTo>
                  <a:lnTo>
                    <a:pt x="7246" y="1432"/>
                  </a:lnTo>
                  <a:lnTo>
                    <a:pt x="7260" y="1435"/>
                  </a:lnTo>
                  <a:lnTo>
                    <a:pt x="7292" y="1438"/>
                  </a:lnTo>
                  <a:lnTo>
                    <a:pt x="7316" y="1436"/>
                  </a:lnTo>
                  <a:lnTo>
                    <a:pt x="7339" y="1433"/>
                  </a:lnTo>
                  <a:lnTo>
                    <a:pt x="7363" y="1427"/>
                  </a:lnTo>
                  <a:lnTo>
                    <a:pt x="7385" y="1418"/>
                  </a:lnTo>
                  <a:lnTo>
                    <a:pt x="7406" y="1408"/>
                  </a:lnTo>
                  <a:lnTo>
                    <a:pt x="7426" y="1396"/>
                  </a:lnTo>
                  <a:lnTo>
                    <a:pt x="7444" y="1383"/>
                  </a:lnTo>
                  <a:lnTo>
                    <a:pt x="7460" y="1367"/>
                  </a:lnTo>
                  <a:close/>
                  <a:moveTo>
                    <a:pt x="9311" y="1690"/>
                  </a:moveTo>
                  <a:lnTo>
                    <a:pt x="8852" y="1690"/>
                  </a:lnTo>
                  <a:lnTo>
                    <a:pt x="8502" y="1092"/>
                  </a:lnTo>
                  <a:lnTo>
                    <a:pt x="8498" y="1690"/>
                  </a:lnTo>
                  <a:lnTo>
                    <a:pt x="8106" y="1690"/>
                  </a:lnTo>
                  <a:lnTo>
                    <a:pt x="8106" y="957"/>
                  </a:lnTo>
                  <a:lnTo>
                    <a:pt x="8106" y="224"/>
                  </a:lnTo>
                  <a:lnTo>
                    <a:pt x="8027" y="113"/>
                  </a:lnTo>
                  <a:lnTo>
                    <a:pt x="8498" y="113"/>
                  </a:lnTo>
                  <a:lnTo>
                    <a:pt x="8498" y="557"/>
                  </a:lnTo>
                  <a:lnTo>
                    <a:pt x="8498" y="1003"/>
                  </a:lnTo>
                  <a:lnTo>
                    <a:pt x="8854" y="466"/>
                  </a:lnTo>
                  <a:lnTo>
                    <a:pt x="9272" y="466"/>
                  </a:lnTo>
                  <a:lnTo>
                    <a:pt x="8871" y="1029"/>
                  </a:lnTo>
                  <a:lnTo>
                    <a:pt x="9311" y="1690"/>
                  </a:lnTo>
                  <a:close/>
                  <a:moveTo>
                    <a:pt x="12506" y="1690"/>
                  </a:moveTo>
                  <a:lnTo>
                    <a:pt x="12041" y="1690"/>
                  </a:lnTo>
                  <a:lnTo>
                    <a:pt x="11691" y="1092"/>
                  </a:lnTo>
                  <a:lnTo>
                    <a:pt x="11687" y="1690"/>
                  </a:lnTo>
                  <a:lnTo>
                    <a:pt x="11295" y="1690"/>
                  </a:lnTo>
                  <a:lnTo>
                    <a:pt x="11295" y="957"/>
                  </a:lnTo>
                  <a:lnTo>
                    <a:pt x="11295" y="224"/>
                  </a:lnTo>
                  <a:lnTo>
                    <a:pt x="11216" y="113"/>
                  </a:lnTo>
                  <a:lnTo>
                    <a:pt x="11687" y="113"/>
                  </a:lnTo>
                  <a:lnTo>
                    <a:pt x="11687" y="557"/>
                  </a:lnTo>
                  <a:lnTo>
                    <a:pt x="11687" y="1003"/>
                  </a:lnTo>
                  <a:lnTo>
                    <a:pt x="12043" y="466"/>
                  </a:lnTo>
                  <a:lnTo>
                    <a:pt x="12461" y="466"/>
                  </a:lnTo>
                  <a:lnTo>
                    <a:pt x="12060" y="1029"/>
                  </a:lnTo>
                  <a:lnTo>
                    <a:pt x="12506" y="16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noEditPoints="1"/>
            </p:cNvSpPr>
            <p:nvPr userDrawn="1"/>
          </p:nvSpPr>
          <p:spPr bwMode="auto">
            <a:xfrm>
              <a:off x="4813300" y="2138363"/>
              <a:ext cx="1133475" cy="2578100"/>
            </a:xfrm>
            <a:custGeom>
              <a:avLst/>
              <a:gdLst>
                <a:gd name="T0" fmla="*/ 285 w 714"/>
                <a:gd name="T1" fmla="*/ 1338 h 1624"/>
                <a:gd name="T2" fmla="*/ 0 w 714"/>
                <a:gd name="T3" fmla="*/ 1624 h 1624"/>
                <a:gd name="T4" fmla="*/ 0 w 714"/>
                <a:gd name="T5" fmla="*/ 1053 h 1624"/>
                <a:gd name="T6" fmla="*/ 285 w 714"/>
                <a:gd name="T7" fmla="*/ 1338 h 1624"/>
                <a:gd name="T8" fmla="*/ 428 w 714"/>
                <a:gd name="T9" fmla="*/ 284 h 1624"/>
                <a:gd name="T10" fmla="*/ 714 w 714"/>
                <a:gd name="T11" fmla="*/ 0 h 1624"/>
                <a:gd name="T12" fmla="*/ 713 w 714"/>
                <a:gd name="T13" fmla="*/ 569 h 1624"/>
                <a:gd name="T14" fmla="*/ 428 w 714"/>
                <a:gd name="T15" fmla="*/ 284 h 1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1624">
                  <a:moveTo>
                    <a:pt x="285" y="1338"/>
                  </a:moveTo>
                  <a:lnTo>
                    <a:pt x="0" y="1624"/>
                  </a:lnTo>
                  <a:lnTo>
                    <a:pt x="0" y="1053"/>
                  </a:lnTo>
                  <a:lnTo>
                    <a:pt x="285" y="1338"/>
                  </a:lnTo>
                  <a:close/>
                  <a:moveTo>
                    <a:pt x="428" y="284"/>
                  </a:moveTo>
                  <a:lnTo>
                    <a:pt x="714" y="0"/>
                  </a:lnTo>
                  <a:lnTo>
                    <a:pt x="713" y="569"/>
                  </a:lnTo>
                  <a:lnTo>
                    <a:pt x="428"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Rectangle 6"/>
          <p:cNvSpPr/>
          <p:nvPr userDrawn="1"/>
        </p:nvSpPr>
        <p:spPr>
          <a:xfrm>
            <a:off x="0" y="0"/>
            <a:ext cx="12192000" cy="4797425"/>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858288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789363"/>
            <a:ext cx="5113784" cy="2016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0016" y="3789363"/>
            <a:ext cx="5112197" cy="2016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C5C4FA-7113-4902-A570-467ACBA9B40B}"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FD692-087B-462D-AE04-FB8CA0CBE102}" type="slidenum">
              <a:rPr lang="en-US" smtClean="0"/>
              <a:t>‹#›</a:t>
            </a:fld>
            <a:endParaRPr lang="en-US"/>
          </a:p>
        </p:txBody>
      </p:sp>
      <p:sp>
        <p:nvSpPr>
          <p:cNvPr id="8" name="Text Placeholder 2"/>
          <p:cNvSpPr>
            <a:spLocks noGrp="1"/>
          </p:cNvSpPr>
          <p:nvPr>
            <p:ph type="body" idx="13"/>
          </p:nvPr>
        </p:nvSpPr>
        <p:spPr>
          <a:xfrm>
            <a:off x="839787" y="404813"/>
            <a:ext cx="10512426" cy="863947"/>
          </a:xfrm>
        </p:spPr>
        <p:txBody>
          <a:bodyPr/>
          <a:lstStyle>
            <a:lvl1pPr marL="0" indent="0">
              <a:spcBef>
                <a:spcPts val="0"/>
              </a:spcBef>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207101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ottom Image w/ Boxes Red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EC4E38"/>
                </a:solidFill>
                <a:latin typeface="Georgia"/>
                <a:ea typeface="ＭＳ Ｐゴシック" charset="0"/>
                <a:cs typeface="Georgia"/>
              </a:defRPr>
            </a:lvl1pPr>
          </a:lstStyle>
          <a:p>
            <a:r>
              <a:rPr lang="en-US" dirty="0"/>
              <a:t>Click to edit Master title style</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2"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41011178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ide Image Red GEORGIA">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EC4E38"/>
                </a:solidFill>
                <a:latin typeface="Georgia"/>
                <a:ea typeface="ＭＳ Ｐゴシック" charset="0"/>
                <a:cs typeface="Georgia"/>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16303673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able of Contents Green ARIAL">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535022" y="2185588"/>
            <a:ext cx="539750" cy="2132412"/>
          </a:xfrm>
        </p:spPr>
        <p:txBody>
          <a:bodyPr vert="horz" lIns="0" tIns="45720" rIns="0" bIns="45720" rtlCol="0" anchor="ctr" anchorCtr="0">
            <a:noAutofit/>
          </a:bodyPr>
          <a:lstStyle>
            <a:lvl1pPr algn="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
        <p:nvSpPr>
          <p:cNvPr id="7" name="Title 2"/>
          <p:cNvSpPr>
            <a:spLocks noGrp="1"/>
          </p:cNvSpPr>
          <p:nvPr>
            <p:ph type="title"/>
          </p:nvPr>
        </p:nvSpPr>
        <p:spPr>
          <a:xfrm>
            <a:off x="452385" y="563099"/>
            <a:ext cx="8927164" cy="900293"/>
          </a:xfrm>
        </p:spPr>
        <p:txBody>
          <a:bodyPr/>
          <a:lstStyle>
            <a:lvl1pPr algn="r">
              <a:defRPr>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6389538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lor Breaker Green ARIAL">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chemeClr val="accent4"/>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dirty="0">
              <a:solidFill>
                <a:srgbClr val="333333">
                  <a:lumMod val="50000"/>
                </a:srgbClr>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lnSpc>
                <a:spcPct val="100000"/>
              </a:lnSpc>
              <a:defRPr sz="1600" cap="none" baseline="0">
                <a:solidFill>
                  <a:schemeClr val="bg1"/>
                </a:solidFill>
                <a:latin typeface="+mn-lt"/>
              </a:defRPr>
            </a:lvl1pPr>
          </a:lstStyle>
          <a:p>
            <a:pPr lvl="0"/>
            <a:r>
              <a:rPr lang="en-US" dirty="0"/>
              <a:t>Click to edit Master text styles</a:t>
            </a:r>
          </a:p>
        </p:txBody>
      </p:sp>
      <p:sp>
        <p:nvSpPr>
          <p:cNvPr id="8" name="Title 1"/>
          <p:cNvSpPr>
            <a:spLocks noGrp="1"/>
          </p:cNvSpPr>
          <p:nvPr>
            <p:ph type="title" hasCustomPrompt="1"/>
          </p:nvPr>
        </p:nvSpPr>
        <p:spPr>
          <a:xfrm>
            <a:off x="3105149" y="1231900"/>
            <a:ext cx="8270875" cy="1932757"/>
          </a:xfrm>
        </p:spPr>
        <p:txBody>
          <a:bodyPr anchor="t"/>
          <a:lstStyle>
            <a:lvl1pPr algn="r">
              <a:lnSpc>
                <a:spcPct val="75000"/>
              </a:lnSpc>
              <a:defRPr lang="en-US" sz="6000" i="0" kern="1200" cap="all" spc="-150" baseline="0" dirty="0">
                <a:solidFill>
                  <a:schemeClr val="bg1"/>
                </a:solidFill>
                <a:latin typeface="+mj-lt"/>
                <a:ea typeface="ＭＳ Ｐゴシック" charset="0"/>
                <a:cs typeface="Georgia"/>
              </a:defRPr>
            </a:lvl1pPr>
          </a:lstStyle>
          <a:p>
            <a:pPr marL="0" lvl="0" indent="0" algn="r" defTabSz="1625559" rtl="0" eaLnBrk="1" fontAlgn="base" latinLnBrk="0" hangingPunct="1">
              <a:lnSpc>
                <a:spcPct val="85000"/>
              </a:lnSpc>
              <a:spcBef>
                <a:spcPts val="400"/>
              </a:spcBef>
              <a:spcAft>
                <a:spcPts val="400"/>
              </a:spcAft>
              <a:buSzPct val="80000"/>
              <a:buFont typeface="Arial" charset="0"/>
              <a:buNone/>
            </a:pPr>
            <a:r>
              <a:rPr lang="en-US" dirty="0"/>
              <a:t>Click to edit master title style</a:t>
            </a:r>
          </a:p>
        </p:txBody>
      </p:sp>
    </p:spTree>
    <p:extLst>
      <p:ext uri="{BB962C8B-B14F-4D97-AF65-F5344CB8AC3E}">
        <p14:creationId xmlns:p14="http://schemas.microsoft.com/office/powerpoint/2010/main" val="19608934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 Column Green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solidFill>
                  <a:schemeClr val="tx1"/>
                </a:solidFill>
                <a:latin typeface="+mn-lt"/>
              </a:defRPr>
            </a:lvl1pPr>
            <a:lvl2pPr>
              <a:defRPr lang="en-US" dirty="0" smtClean="0">
                <a:solidFill>
                  <a:schemeClr val="tx1"/>
                </a:solidFill>
                <a:latin typeface="+mn-lt"/>
              </a:defRPr>
            </a:lvl2pPr>
            <a:lvl3pPr>
              <a:defRPr lang="en-US" dirty="0" smtClean="0">
                <a:solidFill>
                  <a:schemeClr val="tx1"/>
                </a:solidFill>
                <a:latin typeface="+mn-lt"/>
              </a:defRPr>
            </a:lvl3pPr>
            <a:lvl4pPr>
              <a:defRPr lang="en-US" dirty="0" smtClean="0">
                <a:solidFill>
                  <a:schemeClr val="tx1"/>
                </a:solidFill>
                <a:latin typeface="+mn-lt"/>
              </a:defRPr>
            </a:lvl4pPr>
            <a:lvl5pPr>
              <a:defRPr lang="en-US" dirty="0">
                <a:solidFill>
                  <a:schemeClr val="tx1"/>
                </a:solidFill>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8"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A3B01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1446348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 Column Green Angle ARIAL">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8" name="Title 7"/>
          <p:cNvSpPr>
            <a:spLocks noGrp="1"/>
          </p:cNvSpPr>
          <p:nvPr>
            <p:ph type="title"/>
          </p:nvPr>
        </p:nvSpPr>
        <p:spPr>
          <a:xfrm>
            <a:off x="9085252" y="289141"/>
            <a:ext cx="2948538" cy="1475076"/>
          </a:xfrm>
        </p:spPr>
        <p:txBody>
          <a:bodyPr anchor="b">
            <a:noAutofit/>
          </a:bodyPr>
          <a:lstStyle>
            <a:lvl1pPr marL="0" indent="0" algn="l"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FFFF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Tree>
    <p:extLst>
      <p:ext uri="{BB962C8B-B14F-4D97-AF65-F5344CB8AC3E}">
        <p14:creationId xmlns:p14="http://schemas.microsoft.com/office/powerpoint/2010/main" val="494324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umn Green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A3B01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7161736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Column Green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2"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A3B01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7076973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Column Green ARIAL">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A3B015"/>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A3B015"/>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A3B015"/>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A3B015"/>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marL="0" marR="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latin typeface="+mn-lt"/>
              </a:defRPr>
            </a:lvl1pPr>
            <a:lvl2pPr marL="154513"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2pPr>
            <a:lvl3pPr marL="376757" marR="0"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3pPr>
            <a:lvl4pPr marL="609585"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4pPr>
            <a:lvl5pPr marL="842412" marR="0"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5pPr>
          </a:lstStyle>
          <a:p>
            <a:pPr marL="0" marR="0" lvl="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pPr>
            <a:r>
              <a:rPr kumimoji="0" lang="en-US" sz="2000" b="0" i="0" u="none" strike="noStrike" kern="1200" cap="none" spc="0" normalizeH="0" baseline="0" noProof="0" dirty="0">
                <a:ln>
                  <a:noFill/>
                </a:ln>
                <a:solidFill>
                  <a:srgbClr val="666666">
                    <a:lumMod val="50000"/>
                  </a:srgbClr>
                </a:solidFill>
                <a:effectLst/>
                <a:uLnTx/>
                <a:uFillTx/>
                <a:latin typeface="Arial"/>
                <a:ea typeface="+mn-ea"/>
                <a:cs typeface="Arial"/>
              </a:rPr>
              <a:t>Click to edit Master text styles</a:t>
            </a:r>
          </a:p>
          <a:p>
            <a:pPr marL="154513" marR="0" lvl="1"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666666">
                    <a:lumMod val="50000"/>
                  </a:srgbClr>
                </a:solidFill>
                <a:effectLst/>
                <a:uLnTx/>
                <a:uFillTx/>
                <a:latin typeface="Arial"/>
                <a:ea typeface="+mn-ea"/>
                <a:cs typeface="Arial"/>
              </a:rPr>
              <a:t>Second level</a:t>
            </a:r>
          </a:p>
          <a:p>
            <a:pPr marL="376757" marR="0" lvl="2"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600" b="0" i="0" u="none" strike="noStrike" kern="1200" cap="none" spc="0" normalizeH="0" baseline="0" noProof="0" dirty="0">
                <a:ln>
                  <a:noFill/>
                </a:ln>
                <a:solidFill>
                  <a:srgbClr val="666666">
                    <a:lumMod val="50000"/>
                  </a:srgbClr>
                </a:solidFill>
                <a:effectLst/>
                <a:uLnTx/>
                <a:uFillTx/>
                <a:latin typeface="Arial"/>
                <a:ea typeface="+mn-ea"/>
                <a:cs typeface="Arial"/>
              </a:rPr>
              <a:t>Third level</a:t>
            </a:r>
          </a:p>
          <a:p>
            <a:pPr marL="609585" marR="0" lvl="3"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666666">
                    <a:lumMod val="50000"/>
                  </a:srgbClr>
                </a:solidFill>
                <a:effectLst/>
                <a:uLnTx/>
                <a:uFillTx/>
                <a:latin typeface="Arial"/>
                <a:ea typeface="+mn-ea"/>
                <a:cs typeface="Arial"/>
              </a:rPr>
              <a:t>Fourth level</a:t>
            </a:r>
          </a:p>
          <a:p>
            <a:pPr marL="842412" marR="0" lvl="4"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200" b="0" i="0" u="none" strike="noStrike" kern="1200" cap="none" spc="0" normalizeH="0" baseline="0" noProof="0" dirty="0">
                <a:ln>
                  <a:noFill/>
                </a:ln>
                <a:solidFill>
                  <a:srgbClr val="666666">
                    <a:lumMod val="50000"/>
                  </a:srgbClr>
                </a:solidFill>
                <a:effectLst/>
                <a:uLnTx/>
                <a:uFillTx/>
                <a:latin typeface="Arial"/>
                <a:ea typeface="+mn-ea"/>
                <a:cs typeface="Arial"/>
              </a:rPr>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A3B01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21"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9710886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Green ARIAL">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5"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A3B01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12455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3789362"/>
            <a:ext cx="5112196" cy="359717"/>
          </a:xfrm>
        </p:spPr>
        <p:txBody>
          <a:bodyPr anchor="t" anchorCtr="0"/>
          <a:lstStyle>
            <a:lvl1pPr marL="0" indent="0">
              <a:spcBef>
                <a:spcPts val="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4149080"/>
            <a:ext cx="5112196" cy="1656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40016" y="3789362"/>
            <a:ext cx="5115372" cy="359717"/>
          </a:xfrm>
        </p:spPr>
        <p:txBody>
          <a:bodyPr anchor="t" anchorCtr="0"/>
          <a:lstStyle>
            <a:lvl1pPr marL="0" indent="0">
              <a:spcBef>
                <a:spcPts val="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0016" y="4149080"/>
            <a:ext cx="5115372" cy="1656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C5C4FA-7113-4902-A570-467ACBA9B40B}" type="datetimeFigureOut">
              <a:rPr lang="en-US" smtClean="0"/>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FD692-087B-462D-AE04-FB8CA0CBE10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fi-FI"/>
          </a:p>
        </p:txBody>
      </p:sp>
      <p:sp>
        <p:nvSpPr>
          <p:cNvPr id="11" name="Text Placeholder 2"/>
          <p:cNvSpPr>
            <a:spLocks noGrp="1"/>
          </p:cNvSpPr>
          <p:nvPr>
            <p:ph type="body" idx="13"/>
          </p:nvPr>
        </p:nvSpPr>
        <p:spPr>
          <a:xfrm>
            <a:off x="839787" y="404813"/>
            <a:ext cx="10512426" cy="863947"/>
          </a:xfrm>
        </p:spPr>
        <p:txBody>
          <a:bodyPr/>
          <a:lstStyle>
            <a:lvl1pPr marL="0" indent="0">
              <a:spcBef>
                <a:spcPts val="0"/>
              </a:spcBef>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8791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op Image w/ Boxes Green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 name="Title 1"/>
          <p:cNvSpPr>
            <a:spLocks noGrp="1"/>
          </p:cNvSpPr>
          <p:nvPr>
            <p:ph type="title"/>
          </p:nvPr>
        </p:nvSpPr>
        <p:spPr>
          <a:xfrm>
            <a:off x="3060834" y="3253339"/>
            <a:ext cx="8965993" cy="776013"/>
          </a:xfrm>
        </p:spPr>
        <p:txBody>
          <a:bodyPr bIns="0"/>
          <a:lstStyle>
            <a:lvl1pPr algn="r">
              <a:defRPr>
                <a:solidFill>
                  <a:srgbClr val="A3B015"/>
                </a:solidFill>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9168341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ottom Image w/ Text Green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A3B01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2"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21422455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ottom Image w/ Boxes Green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A3B01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2"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7"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8"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9518794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op Image w/ Text Green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398744"/>
            <a:ext cx="10798580" cy="1798855"/>
          </a:xfrm>
        </p:spPr>
        <p:txBody>
          <a:bodyPr>
            <a:noAutofit/>
          </a:bodyPr>
          <a:lstStyle>
            <a:lvl1pPr algn="r">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algn="r">
              <a:defRPr>
                <a:solidFill>
                  <a:srgbClr val="A3B015"/>
                </a:solidFill>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27817572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ide Image Green ARIAL">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A3B01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19408831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ble of Contents Green GEORGIA">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484222" y="2185588"/>
            <a:ext cx="539750" cy="2132412"/>
          </a:xfrm>
        </p:spPr>
        <p:txBody>
          <a:bodyPr vert="horz" lIns="0" tIns="45720" rIns="0" bIns="45720" rtlCol="0" anchor="ctr" anchorCtr="0">
            <a:noAutofit/>
          </a:bodyPr>
          <a:lstStyle>
            <a:lvl1pPr algn="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
        <p:nvSpPr>
          <p:cNvPr id="7" name="Title 2"/>
          <p:cNvSpPr>
            <a:spLocks noGrp="1"/>
          </p:cNvSpPr>
          <p:nvPr>
            <p:ph type="title"/>
          </p:nvPr>
        </p:nvSpPr>
        <p:spPr>
          <a:xfrm>
            <a:off x="481260" y="563099"/>
            <a:ext cx="8927164" cy="900293"/>
          </a:xfrm>
        </p:spPr>
        <p:txBody>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accent4"/>
                </a:solidFill>
                <a:latin typeface="Georgia"/>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36829918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lor Breaker Green GEORGIA">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rgbClr val="A3B015"/>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FBAB1D"/>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defRPr sz="1200" cap="all" baseline="0">
                <a:solidFill>
                  <a:schemeClr val="bg1"/>
                </a:solidFill>
                <a:latin typeface="+mj-lt"/>
              </a:defRPr>
            </a:lvl1pPr>
          </a:lstStyle>
          <a:p>
            <a:pPr lvl="0"/>
            <a:r>
              <a:rPr lang="en-US" dirty="0"/>
              <a:t>Click to edit Master text styles</a:t>
            </a:r>
          </a:p>
        </p:txBody>
      </p:sp>
      <p:sp>
        <p:nvSpPr>
          <p:cNvPr id="8" name="Title 1"/>
          <p:cNvSpPr>
            <a:spLocks noGrp="1"/>
          </p:cNvSpPr>
          <p:nvPr>
            <p:ph type="title" hasCustomPrompt="1"/>
          </p:nvPr>
        </p:nvSpPr>
        <p:spPr>
          <a:xfrm>
            <a:off x="3079749" y="1231900"/>
            <a:ext cx="8270875" cy="1932757"/>
          </a:xfrm>
        </p:spPr>
        <p:txBody>
          <a:bodyPr anchor="t"/>
          <a:lstStyle>
            <a:lvl1pPr marL="0" indent="0" algn="r" defTabSz="1625559" rtl="0" eaLnBrk="1" fontAlgn="base" latinLnBrk="0" hangingPunct="1">
              <a:lnSpc>
                <a:spcPct val="85000"/>
              </a:lnSpc>
              <a:spcBef>
                <a:spcPts val="400"/>
              </a:spcBef>
              <a:spcAft>
                <a:spcPts val="400"/>
              </a:spcAft>
              <a:buFont typeface="Arial" charset="0"/>
              <a:buNone/>
              <a:defRPr lang="en-US" sz="6700" i="0" kern="1200" cap="none" spc="-150" baseline="0" dirty="0">
                <a:solidFill>
                  <a:schemeClr val="bg1"/>
                </a:solidFill>
                <a:latin typeface="Georgia"/>
                <a:ea typeface="ＭＳ Ｐゴシック" charset="0"/>
                <a:cs typeface="Georgia"/>
              </a:defRPr>
            </a:lvl1pPr>
          </a:lstStyle>
          <a:p>
            <a:pPr marL="0" lvl="0" indent="0" algn="r" defTabSz="1219170" rtl="0" eaLnBrk="1" latinLnBrk="0" hangingPunct="1">
              <a:lnSpc>
                <a:spcPct val="90000"/>
              </a:lnSpc>
              <a:spcBef>
                <a:spcPts val="600"/>
              </a:spcBef>
              <a:spcAft>
                <a:spcPts val="600"/>
              </a:spcAft>
              <a:buSzPct val="80000"/>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36525182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 Column Green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6" name="Title 7"/>
          <p:cNvSpPr>
            <a:spLocks noGrp="1"/>
          </p:cNvSpPr>
          <p:nvPr>
            <p:ph type="title"/>
          </p:nvPr>
        </p:nvSpPr>
        <p:spPr>
          <a:xfrm>
            <a:off x="828675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A3B015"/>
                </a:solidFill>
                <a:latin typeface="Georgia"/>
                <a:ea typeface="ＭＳ Ｐゴシック" charset="0"/>
                <a:cs typeface="Georgia"/>
              </a:defRPr>
            </a:lvl1pPr>
          </a:lstStyle>
          <a:p>
            <a:r>
              <a:rPr lang="en-US" dirty="0"/>
              <a:t>Click to edit Master title style</a:t>
            </a:r>
          </a:p>
        </p:txBody>
      </p:sp>
      <p:sp>
        <p:nvSpPr>
          <p:cNvPr id="10"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436338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 Column Green Angle GEORGIA">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
        <p:nvSpPr>
          <p:cNvPr id="6" name="Title 7"/>
          <p:cNvSpPr>
            <a:spLocks noGrp="1"/>
          </p:cNvSpPr>
          <p:nvPr>
            <p:ph type="title"/>
          </p:nvPr>
        </p:nvSpPr>
        <p:spPr>
          <a:xfrm>
            <a:off x="9124748" y="289141"/>
            <a:ext cx="2909041" cy="1475076"/>
          </a:xfrm>
        </p:spPr>
        <p:txBody>
          <a:bodyPr anchor="b">
            <a:noAutofit/>
          </a:bodyPr>
          <a:lstStyle>
            <a:lvl1pPr marL="0" indent="0" algn="l"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bg1"/>
                </a:solidFill>
                <a:latin typeface="Georgia"/>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6809937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Column Green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itle 7"/>
          <p:cNvSpPr>
            <a:spLocks noGrp="1"/>
          </p:cNvSpPr>
          <p:nvPr>
            <p:ph type="title"/>
          </p:nvPr>
        </p:nvSpPr>
        <p:spPr>
          <a:xfrm>
            <a:off x="8270876"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A3B015"/>
                </a:solidFill>
                <a:latin typeface="Georgia"/>
                <a:ea typeface="ＭＳ Ｐゴシック" charset="0"/>
                <a:cs typeface="Georgia"/>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38172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able">
    <p:bg>
      <p:bgPr>
        <a:solidFill>
          <a:schemeClr val="accent1"/>
        </a:solidFill>
        <a:effectLst/>
      </p:bgPr>
    </p:bg>
    <p:spTree>
      <p:nvGrpSpPr>
        <p:cNvPr id="1" name=""/>
        <p:cNvGrpSpPr/>
        <p:nvPr/>
      </p:nvGrpSpPr>
      <p:grpSpPr>
        <a:xfrm>
          <a:off x="0" y="0"/>
          <a:ext cx="0" cy="0"/>
          <a:chOff x="0" y="0"/>
          <a:chExt cx="0" cy="0"/>
        </a:xfrm>
      </p:grpSpPr>
      <p:sp>
        <p:nvSpPr>
          <p:cNvPr id="19" name="Rectangle 18"/>
          <p:cNvSpPr/>
          <p:nvPr userDrawn="1"/>
        </p:nvSpPr>
        <p:spPr>
          <a:xfrm>
            <a:off x="0" y="0"/>
            <a:ext cx="12192000" cy="4797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19C5C4FA-7113-4902-A570-467ACBA9B40B}" type="datetimeFigureOut">
              <a:rPr lang="en-US" smtClean="0"/>
              <a:pPr/>
              <a:t>1/26/2020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F5FD692-087B-462D-AE04-FB8CA0CBE102}" type="slidenum">
              <a:rPr lang="en-US" smtClean="0"/>
              <a:pPr/>
              <a:t>‹#›</a:t>
            </a:fld>
            <a:endParaRPr lang="en-US"/>
          </a:p>
        </p:txBody>
      </p:sp>
      <p:grpSp>
        <p:nvGrpSpPr>
          <p:cNvPr id="12" name="Group 11"/>
          <p:cNvGrpSpPr>
            <a:grpSpLocks noChangeAspect="1"/>
          </p:cNvGrpSpPr>
          <p:nvPr userDrawn="1"/>
        </p:nvGrpSpPr>
        <p:grpSpPr>
          <a:xfrm>
            <a:off x="10416479" y="6237312"/>
            <a:ext cx="1368000" cy="198539"/>
            <a:chOff x="3216275" y="1982788"/>
            <a:chExt cx="19853275" cy="2881312"/>
          </a:xfrm>
          <a:solidFill>
            <a:schemeClr val="bg1"/>
          </a:solidFill>
        </p:grpSpPr>
        <p:sp>
          <p:nvSpPr>
            <p:cNvPr id="13" name="Freeform 8"/>
            <p:cNvSpPr>
              <a:spLocks noEditPoints="1"/>
            </p:cNvSpPr>
            <p:nvPr userDrawn="1"/>
          </p:nvSpPr>
          <p:spPr bwMode="auto">
            <a:xfrm>
              <a:off x="3216275" y="1982788"/>
              <a:ext cx="19853275" cy="2881312"/>
            </a:xfrm>
            <a:custGeom>
              <a:avLst/>
              <a:gdLst>
                <a:gd name="T0" fmla="*/ 9764 w 12506"/>
                <a:gd name="T1" fmla="*/ 1177 h 1815"/>
                <a:gd name="T2" fmla="*/ 9693 w 12506"/>
                <a:gd name="T3" fmla="*/ 1324 h 1815"/>
                <a:gd name="T4" fmla="*/ 9831 w 12506"/>
                <a:gd name="T5" fmla="*/ 1449 h 1815"/>
                <a:gd name="T6" fmla="*/ 10485 w 12506"/>
                <a:gd name="T7" fmla="*/ 1690 h 1815"/>
                <a:gd name="T8" fmla="*/ 9886 w 12506"/>
                <a:gd name="T9" fmla="*/ 1679 h 1815"/>
                <a:gd name="T10" fmla="*/ 9573 w 12506"/>
                <a:gd name="T11" fmla="*/ 1701 h 1815"/>
                <a:gd name="T12" fmla="*/ 9361 w 12506"/>
                <a:gd name="T13" fmla="*/ 1528 h 1815"/>
                <a:gd name="T14" fmla="*/ 9328 w 12506"/>
                <a:gd name="T15" fmla="*/ 1238 h 1815"/>
                <a:gd name="T16" fmla="*/ 9512 w 12506"/>
                <a:gd name="T17" fmla="*/ 1001 h 1815"/>
                <a:gd name="T18" fmla="*/ 9958 w 12506"/>
                <a:gd name="T19" fmla="*/ 914 h 1815"/>
                <a:gd name="T20" fmla="*/ 9975 w 12506"/>
                <a:gd name="T21" fmla="*/ 716 h 1815"/>
                <a:gd name="T22" fmla="*/ 9768 w 12506"/>
                <a:gd name="T23" fmla="*/ 728 h 1815"/>
                <a:gd name="T24" fmla="*/ 9378 w 12506"/>
                <a:gd name="T25" fmla="*/ 743 h 1815"/>
                <a:gd name="T26" fmla="*/ 9589 w 12506"/>
                <a:gd name="T27" fmla="*/ 501 h 1815"/>
                <a:gd name="T28" fmla="*/ 9970 w 12506"/>
                <a:gd name="T29" fmla="*/ 439 h 1815"/>
                <a:gd name="T30" fmla="*/ 10344 w 12506"/>
                <a:gd name="T31" fmla="*/ 602 h 1815"/>
                <a:gd name="T32" fmla="*/ 10485 w 12506"/>
                <a:gd name="T33" fmla="*/ 1690 h 1815"/>
                <a:gd name="T34" fmla="*/ 908 w 12506"/>
                <a:gd name="T35" fmla="*/ 1360 h 1815"/>
                <a:gd name="T36" fmla="*/ 5193 w 12506"/>
                <a:gd name="T37" fmla="*/ 441 h 1815"/>
                <a:gd name="T38" fmla="*/ 5517 w 12506"/>
                <a:gd name="T39" fmla="*/ 565 h 1815"/>
                <a:gd name="T40" fmla="*/ 5691 w 12506"/>
                <a:gd name="T41" fmla="*/ 829 h 1815"/>
                <a:gd name="T42" fmla="*/ 5707 w 12506"/>
                <a:gd name="T43" fmla="*/ 1270 h 1815"/>
                <a:gd name="T44" fmla="*/ 5539 w 12506"/>
                <a:gd name="T45" fmla="*/ 1573 h 1815"/>
                <a:gd name="T46" fmla="*/ 5193 w 12506"/>
                <a:gd name="T47" fmla="*/ 1715 h 1815"/>
                <a:gd name="T48" fmla="*/ 4848 w 12506"/>
                <a:gd name="T49" fmla="*/ 1668 h 1815"/>
                <a:gd name="T50" fmla="*/ 4607 w 12506"/>
                <a:gd name="T51" fmla="*/ 1462 h 1815"/>
                <a:gd name="T52" fmla="*/ 4509 w 12506"/>
                <a:gd name="T53" fmla="*/ 1113 h 1815"/>
                <a:gd name="T54" fmla="*/ 4607 w 12506"/>
                <a:gd name="T55" fmla="*/ 695 h 1815"/>
                <a:gd name="T56" fmla="*/ 4848 w 12506"/>
                <a:gd name="T57" fmla="*/ 488 h 1815"/>
                <a:gd name="T58" fmla="*/ 5181 w 12506"/>
                <a:gd name="T59" fmla="*/ 1439 h 1815"/>
                <a:gd name="T60" fmla="*/ 5320 w 12506"/>
                <a:gd name="T61" fmla="*/ 1215 h 1815"/>
                <a:gd name="T62" fmla="*/ 5281 w 12506"/>
                <a:gd name="T63" fmla="*/ 799 h 1815"/>
                <a:gd name="T64" fmla="*/ 5072 w 12506"/>
                <a:gd name="T65" fmla="*/ 714 h 1815"/>
                <a:gd name="T66" fmla="*/ 4929 w 12506"/>
                <a:gd name="T67" fmla="*/ 880 h 1815"/>
                <a:gd name="T68" fmla="*/ 4929 w 12506"/>
                <a:gd name="T69" fmla="*/ 1277 h 1815"/>
                <a:gd name="T70" fmla="*/ 5072 w 12506"/>
                <a:gd name="T71" fmla="*/ 1442 h 1815"/>
                <a:gd name="T72" fmla="*/ 3362 w 12506"/>
                <a:gd name="T73" fmla="*/ 1692 h 1815"/>
                <a:gd name="T74" fmla="*/ 4368 w 12506"/>
                <a:gd name="T75" fmla="*/ 124 h 1815"/>
                <a:gd name="T76" fmla="*/ 6407 w 12506"/>
                <a:gd name="T77" fmla="*/ 805 h 1815"/>
                <a:gd name="T78" fmla="*/ 5871 w 12506"/>
                <a:gd name="T79" fmla="*/ 578 h 1815"/>
                <a:gd name="T80" fmla="*/ 6399 w 12506"/>
                <a:gd name="T81" fmla="*/ 507 h 1815"/>
                <a:gd name="T82" fmla="*/ 11048 w 12506"/>
                <a:gd name="T83" fmla="*/ 113 h 1815"/>
                <a:gd name="T84" fmla="*/ 7466 w 12506"/>
                <a:gd name="T85" fmla="*/ 1578 h 1815"/>
                <a:gd name="T86" fmla="*/ 7169 w 12506"/>
                <a:gd name="T87" fmla="*/ 1718 h 1815"/>
                <a:gd name="T88" fmla="*/ 6894 w 12506"/>
                <a:gd name="T89" fmla="*/ 1645 h 1815"/>
                <a:gd name="T90" fmla="*/ 6718 w 12506"/>
                <a:gd name="T91" fmla="*/ 1367 h 1815"/>
                <a:gd name="T92" fmla="*/ 6732 w 12506"/>
                <a:gd name="T93" fmla="*/ 787 h 1815"/>
                <a:gd name="T94" fmla="*/ 6974 w 12506"/>
                <a:gd name="T95" fmla="*/ 492 h 1815"/>
                <a:gd name="T96" fmla="*/ 7295 w 12506"/>
                <a:gd name="T97" fmla="*/ 445 h 1815"/>
                <a:gd name="T98" fmla="*/ 7852 w 12506"/>
                <a:gd name="T99" fmla="*/ 845 h 1815"/>
                <a:gd name="T100" fmla="*/ 7321 w 12506"/>
                <a:gd name="T101" fmla="*/ 707 h 1815"/>
                <a:gd name="T102" fmla="*/ 7121 w 12506"/>
                <a:gd name="T103" fmla="*/ 850 h 1815"/>
                <a:gd name="T104" fmla="*/ 7094 w 12506"/>
                <a:gd name="T105" fmla="*/ 1204 h 1815"/>
                <a:gd name="T106" fmla="*/ 7196 w 12506"/>
                <a:gd name="T107" fmla="*/ 1409 h 1815"/>
                <a:gd name="T108" fmla="*/ 7406 w 12506"/>
                <a:gd name="T109" fmla="*/ 1408 h 1815"/>
                <a:gd name="T110" fmla="*/ 8106 w 12506"/>
                <a:gd name="T111" fmla="*/ 224 h 1815"/>
                <a:gd name="T112" fmla="*/ 12041 w 12506"/>
                <a:gd name="T113" fmla="*/ 1690 h 1815"/>
                <a:gd name="T114" fmla="*/ 12043 w 12506"/>
                <a:gd name="T115" fmla="*/ 466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06" h="1815">
                  <a:moveTo>
                    <a:pt x="10029" y="1379"/>
                  </a:moveTo>
                  <a:lnTo>
                    <a:pt x="10029" y="1148"/>
                  </a:lnTo>
                  <a:lnTo>
                    <a:pt x="9966" y="1144"/>
                  </a:lnTo>
                  <a:lnTo>
                    <a:pt x="9898" y="1143"/>
                  </a:lnTo>
                  <a:lnTo>
                    <a:pt x="9854" y="1145"/>
                  </a:lnTo>
                  <a:lnTo>
                    <a:pt x="9834" y="1149"/>
                  </a:lnTo>
                  <a:lnTo>
                    <a:pt x="9815" y="1154"/>
                  </a:lnTo>
                  <a:lnTo>
                    <a:pt x="9796" y="1160"/>
                  </a:lnTo>
                  <a:lnTo>
                    <a:pt x="9780" y="1168"/>
                  </a:lnTo>
                  <a:lnTo>
                    <a:pt x="9764" y="1177"/>
                  </a:lnTo>
                  <a:lnTo>
                    <a:pt x="9750" y="1187"/>
                  </a:lnTo>
                  <a:lnTo>
                    <a:pt x="9737" y="1198"/>
                  </a:lnTo>
                  <a:lnTo>
                    <a:pt x="9725" y="1210"/>
                  </a:lnTo>
                  <a:lnTo>
                    <a:pt x="9715" y="1224"/>
                  </a:lnTo>
                  <a:lnTo>
                    <a:pt x="9707" y="1238"/>
                  </a:lnTo>
                  <a:lnTo>
                    <a:pt x="9701" y="1254"/>
                  </a:lnTo>
                  <a:lnTo>
                    <a:pt x="9696" y="1271"/>
                  </a:lnTo>
                  <a:lnTo>
                    <a:pt x="9693" y="1288"/>
                  </a:lnTo>
                  <a:lnTo>
                    <a:pt x="9692" y="1307"/>
                  </a:lnTo>
                  <a:lnTo>
                    <a:pt x="9693" y="1324"/>
                  </a:lnTo>
                  <a:lnTo>
                    <a:pt x="9695" y="1339"/>
                  </a:lnTo>
                  <a:lnTo>
                    <a:pt x="9699" y="1354"/>
                  </a:lnTo>
                  <a:lnTo>
                    <a:pt x="9704" y="1368"/>
                  </a:lnTo>
                  <a:lnTo>
                    <a:pt x="9719" y="1392"/>
                  </a:lnTo>
                  <a:lnTo>
                    <a:pt x="9738" y="1413"/>
                  </a:lnTo>
                  <a:lnTo>
                    <a:pt x="9761" y="1429"/>
                  </a:lnTo>
                  <a:lnTo>
                    <a:pt x="9774" y="1435"/>
                  </a:lnTo>
                  <a:lnTo>
                    <a:pt x="9787" y="1440"/>
                  </a:lnTo>
                  <a:lnTo>
                    <a:pt x="9816" y="1447"/>
                  </a:lnTo>
                  <a:lnTo>
                    <a:pt x="9831" y="1449"/>
                  </a:lnTo>
                  <a:lnTo>
                    <a:pt x="9846" y="1450"/>
                  </a:lnTo>
                  <a:lnTo>
                    <a:pt x="9874" y="1448"/>
                  </a:lnTo>
                  <a:lnTo>
                    <a:pt x="9901" y="1444"/>
                  </a:lnTo>
                  <a:lnTo>
                    <a:pt x="9927" y="1437"/>
                  </a:lnTo>
                  <a:lnTo>
                    <a:pt x="9952" y="1428"/>
                  </a:lnTo>
                  <a:lnTo>
                    <a:pt x="9974" y="1418"/>
                  </a:lnTo>
                  <a:lnTo>
                    <a:pt x="9995" y="1406"/>
                  </a:lnTo>
                  <a:lnTo>
                    <a:pt x="10013" y="1393"/>
                  </a:lnTo>
                  <a:lnTo>
                    <a:pt x="10029" y="1379"/>
                  </a:lnTo>
                  <a:close/>
                  <a:moveTo>
                    <a:pt x="10485" y="1690"/>
                  </a:moveTo>
                  <a:lnTo>
                    <a:pt x="10043" y="1690"/>
                  </a:lnTo>
                  <a:lnTo>
                    <a:pt x="10041" y="1658"/>
                  </a:lnTo>
                  <a:lnTo>
                    <a:pt x="10038" y="1634"/>
                  </a:lnTo>
                  <a:lnTo>
                    <a:pt x="10036" y="1612"/>
                  </a:lnTo>
                  <a:lnTo>
                    <a:pt x="10035" y="1584"/>
                  </a:lnTo>
                  <a:lnTo>
                    <a:pt x="10029" y="1584"/>
                  </a:lnTo>
                  <a:lnTo>
                    <a:pt x="9998" y="1612"/>
                  </a:lnTo>
                  <a:lnTo>
                    <a:pt x="9964" y="1637"/>
                  </a:lnTo>
                  <a:lnTo>
                    <a:pt x="9926" y="1659"/>
                  </a:lnTo>
                  <a:lnTo>
                    <a:pt x="9886" y="1679"/>
                  </a:lnTo>
                  <a:lnTo>
                    <a:pt x="9842" y="1694"/>
                  </a:lnTo>
                  <a:lnTo>
                    <a:pt x="9819" y="1701"/>
                  </a:lnTo>
                  <a:lnTo>
                    <a:pt x="9795" y="1706"/>
                  </a:lnTo>
                  <a:lnTo>
                    <a:pt x="9771" y="1710"/>
                  </a:lnTo>
                  <a:lnTo>
                    <a:pt x="9745" y="1713"/>
                  </a:lnTo>
                  <a:lnTo>
                    <a:pt x="9719" y="1715"/>
                  </a:lnTo>
                  <a:lnTo>
                    <a:pt x="9691" y="1716"/>
                  </a:lnTo>
                  <a:lnTo>
                    <a:pt x="9641" y="1713"/>
                  </a:lnTo>
                  <a:lnTo>
                    <a:pt x="9595" y="1706"/>
                  </a:lnTo>
                  <a:lnTo>
                    <a:pt x="9573" y="1701"/>
                  </a:lnTo>
                  <a:lnTo>
                    <a:pt x="9553" y="1694"/>
                  </a:lnTo>
                  <a:lnTo>
                    <a:pt x="9515" y="1679"/>
                  </a:lnTo>
                  <a:lnTo>
                    <a:pt x="9497" y="1670"/>
                  </a:lnTo>
                  <a:lnTo>
                    <a:pt x="9480" y="1660"/>
                  </a:lnTo>
                  <a:lnTo>
                    <a:pt x="9450" y="1638"/>
                  </a:lnTo>
                  <a:lnTo>
                    <a:pt x="9436" y="1626"/>
                  </a:lnTo>
                  <a:lnTo>
                    <a:pt x="9422" y="1613"/>
                  </a:lnTo>
                  <a:lnTo>
                    <a:pt x="9399" y="1587"/>
                  </a:lnTo>
                  <a:lnTo>
                    <a:pt x="9378" y="1558"/>
                  </a:lnTo>
                  <a:lnTo>
                    <a:pt x="9361" y="1528"/>
                  </a:lnTo>
                  <a:lnTo>
                    <a:pt x="9346" y="1497"/>
                  </a:lnTo>
                  <a:lnTo>
                    <a:pt x="9335" y="1466"/>
                  </a:lnTo>
                  <a:lnTo>
                    <a:pt x="9326" y="1434"/>
                  </a:lnTo>
                  <a:lnTo>
                    <a:pt x="9320" y="1403"/>
                  </a:lnTo>
                  <a:lnTo>
                    <a:pt x="9317" y="1373"/>
                  </a:lnTo>
                  <a:lnTo>
                    <a:pt x="9315" y="1344"/>
                  </a:lnTo>
                  <a:lnTo>
                    <a:pt x="9316" y="1316"/>
                  </a:lnTo>
                  <a:lnTo>
                    <a:pt x="9319" y="1289"/>
                  </a:lnTo>
                  <a:lnTo>
                    <a:pt x="9323" y="1263"/>
                  </a:lnTo>
                  <a:lnTo>
                    <a:pt x="9328" y="1238"/>
                  </a:lnTo>
                  <a:lnTo>
                    <a:pt x="9335" y="1214"/>
                  </a:lnTo>
                  <a:lnTo>
                    <a:pt x="9343" y="1191"/>
                  </a:lnTo>
                  <a:lnTo>
                    <a:pt x="9353" y="1169"/>
                  </a:lnTo>
                  <a:lnTo>
                    <a:pt x="9364" y="1148"/>
                  </a:lnTo>
                  <a:lnTo>
                    <a:pt x="9389" y="1109"/>
                  </a:lnTo>
                  <a:lnTo>
                    <a:pt x="9404" y="1090"/>
                  </a:lnTo>
                  <a:lnTo>
                    <a:pt x="9419" y="1073"/>
                  </a:lnTo>
                  <a:lnTo>
                    <a:pt x="9453" y="1041"/>
                  </a:lnTo>
                  <a:lnTo>
                    <a:pt x="9491" y="1013"/>
                  </a:lnTo>
                  <a:lnTo>
                    <a:pt x="9512" y="1001"/>
                  </a:lnTo>
                  <a:lnTo>
                    <a:pt x="9533" y="989"/>
                  </a:lnTo>
                  <a:lnTo>
                    <a:pt x="9554" y="978"/>
                  </a:lnTo>
                  <a:lnTo>
                    <a:pt x="9577" y="968"/>
                  </a:lnTo>
                  <a:lnTo>
                    <a:pt x="9623" y="950"/>
                  </a:lnTo>
                  <a:lnTo>
                    <a:pt x="9672" y="936"/>
                  </a:lnTo>
                  <a:lnTo>
                    <a:pt x="9723" y="925"/>
                  </a:lnTo>
                  <a:lnTo>
                    <a:pt x="9775" y="917"/>
                  </a:lnTo>
                  <a:lnTo>
                    <a:pt x="9827" y="913"/>
                  </a:lnTo>
                  <a:lnTo>
                    <a:pt x="9881" y="911"/>
                  </a:lnTo>
                  <a:lnTo>
                    <a:pt x="9958" y="914"/>
                  </a:lnTo>
                  <a:lnTo>
                    <a:pt x="10029" y="919"/>
                  </a:lnTo>
                  <a:lnTo>
                    <a:pt x="10029" y="848"/>
                  </a:lnTo>
                  <a:lnTo>
                    <a:pt x="10027" y="813"/>
                  </a:lnTo>
                  <a:lnTo>
                    <a:pt x="10024" y="797"/>
                  </a:lnTo>
                  <a:lnTo>
                    <a:pt x="10021" y="782"/>
                  </a:lnTo>
                  <a:lnTo>
                    <a:pt x="10011" y="755"/>
                  </a:lnTo>
                  <a:lnTo>
                    <a:pt x="10004" y="744"/>
                  </a:lnTo>
                  <a:lnTo>
                    <a:pt x="9995" y="733"/>
                  </a:lnTo>
                  <a:lnTo>
                    <a:pt x="9986" y="724"/>
                  </a:lnTo>
                  <a:lnTo>
                    <a:pt x="9975" y="716"/>
                  </a:lnTo>
                  <a:lnTo>
                    <a:pt x="9948" y="703"/>
                  </a:lnTo>
                  <a:lnTo>
                    <a:pt x="9914" y="696"/>
                  </a:lnTo>
                  <a:lnTo>
                    <a:pt x="9895" y="694"/>
                  </a:lnTo>
                  <a:lnTo>
                    <a:pt x="9873" y="693"/>
                  </a:lnTo>
                  <a:lnTo>
                    <a:pt x="9836" y="697"/>
                  </a:lnTo>
                  <a:lnTo>
                    <a:pt x="9820" y="700"/>
                  </a:lnTo>
                  <a:lnTo>
                    <a:pt x="9805" y="706"/>
                  </a:lnTo>
                  <a:lnTo>
                    <a:pt x="9791" y="712"/>
                  </a:lnTo>
                  <a:lnTo>
                    <a:pt x="9779" y="720"/>
                  </a:lnTo>
                  <a:lnTo>
                    <a:pt x="9768" y="728"/>
                  </a:lnTo>
                  <a:lnTo>
                    <a:pt x="9758" y="738"/>
                  </a:lnTo>
                  <a:lnTo>
                    <a:pt x="9742" y="759"/>
                  </a:lnTo>
                  <a:lnTo>
                    <a:pt x="9736" y="770"/>
                  </a:lnTo>
                  <a:lnTo>
                    <a:pt x="9731" y="782"/>
                  </a:lnTo>
                  <a:lnTo>
                    <a:pt x="9724" y="806"/>
                  </a:lnTo>
                  <a:lnTo>
                    <a:pt x="9722" y="830"/>
                  </a:lnTo>
                  <a:lnTo>
                    <a:pt x="9364" y="830"/>
                  </a:lnTo>
                  <a:lnTo>
                    <a:pt x="9366" y="803"/>
                  </a:lnTo>
                  <a:lnTo>
                    <a:pt x="9371" y="774"/>
                  </a:lnTo>
                  <a:lnTo>
                    <a:pt x="9378" y="743"/>
                  </a:lnTo>
                  <a:lnTo>
                    <a:pt x="9389" y="711"/>
                  </a:lnTo>
                  <a:lnTo>
                    <a:pt x="9404" y="678"/>
                  </a:lnTo>
                  <a:lnTo>
                    <a:pt x="9423" y="645"/>
                  </a:lnTo>
                  <a:lnTo>
                    <a:pt x="9446" y="613"/>
                  </a:lnTo>
                  <a:lnTo>
                    <a:pt x="9459" y="598"/>
                  </a:lnTo>
                  <a:lnTo>
                    <a:pt x="9474" y="582"/>
                  </a:lnTo>
                  <a:lnTo>
                    <a:pt x="9489" y="567"/>
                  </a:lnTo>
                  <a:lnTo>
                    <a:pt x="9507" y="553"/>
                  </a:lnTo>
                  <a:lnTo>
                    <a:pt x="9545" y="526"/>
                  </a:lnTo>
                  <a:lnTo>
                    <a:pt x="9589" y="501"/>
                  </a:lnTo>
                  <a:lnTo>
                    <a:pt x="9613" y="490"/>
                  </a:lnTo>
                  <a:lnTo>
                    <a:pt x="9639" y="480"/>
                  </a:lnTo>
                  <a:lnTo>
                    <a:pt x="9696" y="462"/>
                  </a:lnTo>
                  <a:lnTo>
                    <a:pt x="9727" y="455"/>
                  </a:lnTo>
                  <a:lnTo>
                    <a:pt x="9759" y="449"/>
                  </a:lnTo>
                  <a:lnTo>
                    <a:pt x="9794" y="444"/>
                  </a:lnTo>
                  <a:lnTo>
                    <a:pt x="9830" y="441"/>
                  </a:lnTo>
                  <a:lnTo>
                    <a:pt x="9868" y="439"/>
                  </a:lnTo>
                  <a:lnTo>
                    <a:pt x="9908" y="438"/>
                  </a:lnTo>
                  <a:lnTo>
                    <a:pt x="9970" y="439"/>
                  </a:lnTo>
                  <a:lnTo>
                    <a:pt x="10027" y="444"/>
                  </a:lnTo>
                  <a:lnTo>
                    <a:pt x="10080" y="452"/>
                  </a:lnTo>
                  <a:lnTo>
                    <a:pt x="10130" y="463"/>
                  </a:lnTo>
                  <a:lnTo>
                    <a:pt x="10176" y="477"/>
                  </a:lnTo>
                  <a:lnTo>
                    <a:pt x="10217" y="495"/>
                  </a:lnTo>
                  <a:lnTo>
                    <a:pt x="10255" y="516"/>
                  </a:lnTo>
                  <a:lnTo>
                    <a:pt x="10289" y="541"/>
                  </a:lnTo>
                  <a:lnTo>
                    <a:pt x="10304" y="555"/>
                  </a:lnTo>
                  <a:lnTo>
                    <a:pt x="10318" y="570"/>
                  </a:lnTo>
                  <a:lnTo>
                    <a:pt x="10344" y="602"/>
                  </a:lnTo>
                  <a:lnTo>
                    <a:pt x="10366" y="639"/>
                  </a:lnTo>
                  <a:lnTo>
                    <a:pt x="10375" y="658"/>
                  </a:lnTo>
                  <a:lnTo>
                    <a:pt x="10384" y="679"/>
                  </a:lnTo>
                  <a:lnTo>
                    <a:pt x="10397" y="723"/>
                  </a:lnTo>
                  <a:lnTo>
                    <a:pt x="10407" y="771"/>
                  </a:lnTo>
                  <a:lnTo>
                    <a:pt x="10411" y="797"/>
                  </a:lnTo>
                  <a:lnTo>
                    <a:pt x="10413" y="824"/>
                  </a:lnTo>
                  <a:lnTo>
                    <a:pt x="10415" y="881"/>
                  </a:lnTo>
                  <a:lnTo>
                    <a:pt x="10415" y="1581"/>
                  </a:lnTo>
                  <a:lnTo>
                    <a:pt x="10485" y="1690"/>
                  </a:lnTo>
                  <a:close/>
                  <a:moveTo>
                    <a:pt x="1815" y="907"/>
                  </a:moveTo>
                  <a:lnTo>
                    <a:pt x="1815" y="453"/>
                  </a:lnTo>
                  <a:lnTo>
                    <a:pt x="1816" y="0"/>
                  </a:lnTo>
                  <a:lnTo>
                    <a:pt x="2268" y="453"/>
                  </a:lnTo>
                  <a:lnTo>
                    <a:pt x="2722" y="907"/>
                  </a:lnTo>
                  <a:lnTo>
                    <a:pt x="2268" y="1360"/>
                  </a:lnTo>
                  <a:lnTo>
                    <a:pt x="1816" y="1813"/>
                  </a:lnTo>
                  <a:lnTo>
                    <a:pt x="1362" y="1359"/>
                  </a:lnTo>
                  <a:lnTo>
                    <a:pt x="908" y="905"/>
                  </a:lnTo>
                  <a:lnTo>
                    <a:pt x="908" y="1360"/>
                  </a:lnTo>
                  <a:lnTo>
                    <a:pt x="908" y="1815"/>
                  </a:lnTo>
                  <a:lnTo>
                    <a:pt x="453" y="1361"/>
                  </a:lnTo>
                  <a:lnTo>
                    <a:pt x="0" y="907"/>
                  </a:lnTo>
                  <a:lnTo>
                    <a:pt x="453" y="453"/>
                  </a:lnTo>
                  <a:lnTo>
                    <a:pt x="908" y="0"/>
                  </a:lnTo>
                  <a:lnTo>
                    <a:pt x="1361" y="453"/>
                  </a:lnTo>
                  <a:lnTo>
                    <a:pt x="1815" y="907"/>
                  </a:lnTo>
                  <a:close/>
                  <a:moveTo>
                    <a:pt x="5118" y="438"/>
                  </a:moveTo>
                  <a:lnTo>
                    <a:pt x="5156" y="439"/>
                  </a:lnTo>
                  <a:lnTo>
                    <a:pt x="5193" y="441"/>
                  </a:lnTo>
                  <a:lnTo>
                    <a:pt x="5229" y="445"/>
                  </a:lnTo>
                  <a:lnTo>
                    <a:pt x="5263" y="451"/>
                  </a:lnTo>
                  <a:lnTo>
                    <a:pt x="5296" y="458"/>
                  </a:lnTo>
                  <a:lnTo>
                    <a:pt x="5328" y="467"/>
                  </a:lnTo>
                  <a:lnTo>
                    <a:pt x="5359" y="477"/>
                  </a:lnTo>
                  <a:lnTo>
                    <a:pt x="5388" y="488"/>
                  </a:lnTo>
                  <a:lnTo>
                    <a:pt x="5416" y="501"/>
                  </a:lnTo>
                  <a:lnTo>
                    <a:pt x="5443" y="515"/>
                  </a:lnTo>
                  <a:lnTo>
                    <a:pt x="5494" y="547"/>
                  </a:lnTo>
                  <a:lnTo>
                    <a:pt x="5517" y="565"/>
                  </a:lnTo>
                  <a:lnTo>
                    <a:pt x="5539" y="584"/>
                  </a:lnTo>
                  <a:lnTo>
                    <a:pt x="5559" y="604"/>
                  </a:lnTo>
                  <a:lnTo>
                    <a:pt x="5579" y="625"/>
                  </a:lnTo>
                  <a:lnTo>
                    <a:pt x="5597" y="647"/>
                  </a:lnTo>
                  <a:lnTo>
                    <a:pt x="5614" y="671"/>
                  </a:lnTo>
                  <a:lnTo>
                    <a:pt x="5630" y="695"/>
                  </a:lnTo>
                  <a:lnTo>
                    <a:pt x="5644" y="720"/>
                  </a:lnTo>
                  <a:lnTo>
                    <a:pt x="5670" y="773"/>
                  </a:lnTo>
                  <a:lnTo>
                    <a:pt x="5681" y="800"/>
                  </a:lnTo>
                  <a:lnTo>
                    <a:pt x="5691" y="829"/>
                  </a:lnTo>
                  <a:lnTo>
                    <a:pt x="5700" y="858"/>
                  </a:lnTo>
                  <a:lnTo>
                    <a:pt x="5707" y="888"/>
                  </a:lnTo>
                  <a:lnTo>
                    <a:pt x="5713" y="919"/>
                  </a:lnTo>
                  <a:lnTo>
                    <a:pt x="5719" y="950"/>
                  </a:lnTo>
                  <a:lnTo>
                    <a:pt x="5725" y="1014"/>
                  </a:lnTo>
                  <a:lnTo>
                    <a:pt x="5727" y="1047"/>
                  </a:lnTo>
                  <a:lnTo>
                    <a:pt x="5728" y="1080"/>
                  </a:lnTo>
                  <a:lnTo>
                    <a:pt x="5725" y="1145"/>
                  </a:lnTo>
                  <a:lnTo>
                    <a:pt x="5719" y="1208"/>
                  </a:lnTo>
                  <a:lnTo>
                    <a:pt x="5707" y="1270"/>
                  </a:lnTo>
                  <a:lnTo>
                    <a:pt x="5691" y="1328"/>
                  </a:lnTo>
                  <a:lnTo>
                    <a:pt x="5681" y="1357"/>
                  </a:lnTo>
                  <a:lnTo>
                    <a:pt x="5670" y="1384"/>
                  </a:lnTo>
                  <a:lnTo>
                    <a:pt x="5658" y="1411"/>
                  </a:lnTo>
                  <a:lnTo>
                    <a:pt x="5644" y="1437"/>
                  </a:lnTo>
                  <a:lnTo>
                    <a:pt x="5630" y="1462"/>
                  </a:lnTo>
                  <a:lnTo>
                    <a:pt x="5614" y="1486"/>
                  </a:lnTo>
                  <a:lnTo>
                    <a:pt x="5597" y="1509"/>
                  </a:lnTo>
                  <a:lnTo>
                    <a:pt x="5579" y="1531"/>
                  </a:lnTo>
                  <a:lnTo>
                    <a:pt x="5539" y="1573"/>
                  </a:lnTo>
                  <a:lnTo>
                    <a:pt x="5517" y="1592"/>
                  </a:lnTo>
                  <a:lnTo>
                    <a:pt x="5494" y="1609"/>
                  </a:lnTo>
                  <a:lnTo>
                    <a:pt x="5468" y="1626"/>
                  </a:lnTo>
                  <a:lnTo>
                    <a:pt x="5443" y="1641"/>
                  </a:lnTo>
                  <a:lnTo>
                    <a:pt x="5416" y="1656"/>
                  </a:lnTo>
                  <a:lnTo>
                    <a:pt x="5388" y="1668"/>
                  </a:lnTo>
                  <a:lnTo>
                    <a:pt x="5359" y="1680"/>
                  </a:lnTo>
                  <a:lnTo>
                    <a:pt x="5328" y="1690"/>
                  </a:lnTo>
                  <a:lnTo>
                    <a:pt x="5263" y="1706"/>
                  </a:lnTo>
                  <a:lnTo>
                    <a:pt x="5193" y="1715"/>
                  </a:lnTo>
                  <a:lnTo>
                    <a:pt x="5156" y="1718"/>
                  </a:lnTo>
                  <a:lnTo>
                    <a:pt x="5118" y="1719"/>
                  </a:lnTo>
                  <a:lnTo>
                    <a:pt x="5080" y="1718"/>
                  </a:lnTo>
                  <a:lnTo>
                    <a:pt x="5043" y="1715"/>
                  </a:lnTo>
                  <a:lnTo>
                    <a:pt x="5007" y="1711"/>
                  </a:lnTo>
                  <a:lnTo>
                    <a:pt x="4972" y="1706"/>
                  </a:lnTo>
                  <a:lnTo>
                    <a:pt x="4939" y="1698"/>
                  </a:lnTo>
                  <a:lnTo>
                    <a:pt x="4907" y="1690"/>
                  </a:lnTo>
                  <a:lnTo>
                    <a:pt x="4877" y="1680"/>
                  </a:lnTo>
                  <a:lnTo>
                    <a:pt x="4848" y="1668"/>
                  </a:lnTo>
                  <a:lnTo>
                    <a:pt x="4820" y="1656"/>
                  </a:lnTo>
                  <a:lnTo>
                    <a:pt x="4793" y="1641"/>
                  </a:lnTo>
                  <a:lnTo>
                    <a:pt x="4743" y="1609"/>
                  </a:lnTo>
                  <a:lnTo>
                    <a:pt x="4720" y="1592"/>
                  </a:lnTo>
                  <a:lnTo>
                    <a:pt x="4698" y="1573"/>
                  </a:lnTo>
                  <a:lnTo>
                    <a:pt x="4677" y="1553"/>
                  </a:lnTo>
                  <a:lnTo>
                    <a:pt x="4658" y="1531"/>
                  </a:lnTo>
                  <a:lnTo>
                    <a:pt x="4640" y="1509"/>
                  </a:lnTo>
                  <a:lnTo>
                    <a:pt x="4623" y="1486"/>
                  </a:lnTo>
                  <a:lnTo>
                    <a:pt x="4607" y="1462"/>
                  </a:lnTo>
                  <a:lnTo>
                    <a:pt x="4592" y="1437"/>
                  </a:lnTo>
                  <a:lnTo>
                    <a:pt x="4567" y="1384"/>
                  </a:lnTo>
                  <a:lnTo>
                    <a:pt x="4556" y="1357"/>
                  </a:lnTo>
                  <a:lnTo>
                    <a:pt x="4546" y="1328"/>
                  </a:lnTo>
                  <a:lnTo>
                    <a:pt x="4537" y="1299"/>
                  </a:lnTo>
                  <a:lnTo>
                    <a:pt x="4530" y="1270"/>
                  </a:lnTo>
                  <a:lnTo>
                    <a:pt x="4523" y="1239"/>
                  </a:lnTo>
                  <a:lnTo>
                    <a:pt x="4518" y="1208"/>
                  </a:lnTo>
                  <a:lnTo>
                    <a:pt x="4511" y="1145"/>
                  </a:lnTo>
                  <a:lnTo>
                    <a:pt x="4509" y="1113"/>
                  </a:lnTo>
                  <a:lnTo>
                    <a:pt x="4509" y="1080"/>
                  </a:lnTo>
                  <a:lnTo>
                    <a:pt x="4511" y="1014"/>
                  </a:lnTo>
                  <a:lnTo>
                    <a:pt x="4518" y="950"/>
                  </a:lnTo>
                  <a:lnTo>
                    <a:pt x="4530" y="888"/>
                  </a:lnTo>
                  <a:lnTo>
                    <a:pt x="4546" y="829"/>
                  </a:lnTo>
                  <a:lnTo>
                    <a:pt x="4556" y="800"/>
                  </a:lnTo>
                  <a:lnTo>
                    <a:pt x="4567" y="773"/>
                  </a:lnTo>
                  <a:lnTo>
                    <a:pt x="4579" y="746"/>
                  </a:lnTo>
                  <a:lnTo>
                    <a:pt x="4592" y="720"/>
                  </a:lnTo>
                  <a:lnTo>
                    <a:pt x="4607" y="695"/>
                  </a:lnTo>
                  <a:lnTo>
                    <a:pt x="4623" y="671"/>
                  </a:lnTo>
                  <a:lnTo>
                    <a:pt x="4640" y="647"/>
                  </a:lnTo>
                  <a:lnTo>
                    <a:pt x="4658" y="625"/>
                  </a:lnTo>
                  <a:lnTo>
                    <a:pt x="4698" y="584"/>
                  </a:lnTo>
                  <a:lnTo>
                    <a:pt x="4720" y="565"/>
                  </a:lnTo>
                  <a:lnTo>
                    <a:pt x="4743" y="547"/>
                  </a:lnTo>
                  <a:lnTo>
                    <a:pt x="4767" y="530"/>
                  </a:lnTo>
                  <a:lnTo>
                    <a:pt x="4793" y="515"/>
                  </a:lnTo>
                  <a:lnTo>
                    <a:pt x="4820" y="501"/>
                  </a:lnTo>
                  <a:lnTo>
                    <a:pt x="4848" y="488"/>
                  </a:lnTo>
                  <a:lnTo>
                    <a:pt x="4877" y="477"/>
                  </a:lnTo>
                  <a:lnTo>
                    <a:pt x="4907" y="467"/>
                  </a:lnTo>
                  <a:lnTo>
                    <a:pt x="4972" y="451"/>
                  </a:lnTo>
                  <a:lnTo>
                    <a:pt x="5007" y="445"/>
                  </a:lnTo>
                  <a:lnTo>
                    <a:pt x="5043" y="441"/>
                  </a:lnTo>
                  <a:lnTo>
                    <a:pt x="5080" y="439"/>
                  </a:lnTo>
                  <a:lnTo>
                    <a:pt x="5118" y="438"/>
                  </a:lnTo>
                  <a:close/>
                  <a:moveTo>
                    <a:pt x="5118" y="1447"/>
                  </a:moveTo>
                  <a:lnTo>
                    <a:pt x="5151" y="1445"/>
                  </a:lnTo>
                  <a:lnTo>
                    <a:pt x="5181" y="1439"/>
                  </a:lnTo>
                  <a:lnTo>
                    <a:pt x="5207" y="1429"/>
                  </a:lnTo>
                  <a:lnTo>
                    <a:pt x="5230" y="1415"/>
                  </a:lnTo>
                  <a:lnTo>
                    <a:pt x="5249" y="1399"/>
                  </a:lnTo>
                  <a:lnTo>
                    <a:pt x="5266" y="1379"/>
                  </a:lnTo>
                  <a:lnTo>
                    <a:pt x="5281" y="1357"/>
                  </a:lnTo>
                  <a:lnTo>
                    <a:pt x="5292" y="1332"/>
                  </a:lnTo>
                  <a:lnTo>
                    <a:pt x="5302" y="1306"/>
                  </a:lnTo>
                  <a:lnTo>
                    <a:pt x="5310" y="1277"/>
                  </a:lnTo>
                  <a:lnTo>
                    <a:pt x="5316" y="1247"/>
                  </a:lnTo>
                  <a:lnTo>
                    <a:pt x="5320" y="1215"/>
                  </a:lnTo>
                  <a:lnTo>
                    <a:pt x="5325" y="1148"/>
                  </a:lnTo>
                  <a:lnTo>
                    <a:pt x="5326" y="1080"/>
                  </a:lnTo>
                  <a:lnTo>
                    <a:pt x="5325" y="1010"/>
                  </a:lnTo>
                  <a:lnTo>
                    <a:pt x="5323" y="976"/>
                  </a:lnTo>
                  <a:lnTo>
                    <a:pt x="5320" y="943"/>
                  </a:lnTo>
                  <a:lnTo>
                    <a:pt x="5316" y="911"/>
                  </a:lnTo>
                  <a:lnTo>
                    <a:pt x="5310" y="880"/>
                  </a:lnTo>
                  <a:lnTo>
                    <a:pt x="5302" y="851"/>
                  </a:lnTo>
                  <a:lnTo>
                    <a:pt x="5292" y="824"/>
                  </a:lnTo>
                  <a:lnTo>
                    <a:pt x="5281" y="799"/>
                  </a:lnTo>
                  <a:lnTo>
                    <a:pt x="5266" y="777"/>
                  </a:lnTo>
                  <a:lnTo>
                    <a:pt x="5249" y="758"/>
                  </a:lnTo>
                  <a:lnTo>
                    <a:pt x="5230" y="741"/>
                  </a:lnTo>
                  <a:lnTo>
                    <a:pt x="5207" y="728"/>
                  </a:lnTo>
                  <a:lnTo>
                    <a:pt x="5181" y="718"/>
                  </a:lnTo>
                  <a:lnTo>
                    <a:pt x="5166" y="714"/>
                  </a:lnTo>
                  <a:lnTo>
                    <a:pt x="5151" y="712"/>
                  </a:lnTo>
                  <a:lnTo>
                    <a:pt x="5118" y="710"/>
                  </a:lnTo>
                  <a:lnTo>
                    <a:pt x="5087" y="712"/>
                  </a:lnTo>
                  <a:lnTo>
                    <a:pt x="5072" y="714"/>
                  </a:lnTo>
                  <a:lnTo>
                    <a:pt x="5059" y="718"/>
                  </a:lnTo>
                  <a:lnTo>
                    <a:pt x="5034" y="728"/>
                  </a:lnTo>
                  <a:lnTo>
                    <a:pt x="5011" y="741"/>
                  </a:lnTo>
                  <a:lnTo>
                    <a:pt x="4992" y="758"/>
                  </a:lnTo>
                  <a:lnTo>
                    <a:pt x="4975" y="777"/>
                  </a:lnTo>
                  <a:lnTo>
                    <a:pt x="4960" y="799"/>
                  </a:lnTo>
                  <a:lnTo>
                    <a:pt x="4954" y="812"/>
                  </a:lnTo>
                  <a:lnTo>
                    <a:pt x="4948" y="824"/>
                  </a:lnTo>
                  <a:lnTo>
                    <a:pt x="4938" y="851"/>
                  </a:lnTo>
                  <a:lnTo>
                    <a:pt x="4929" y="880"/>
                  </a:lnTo>
                  <a:lnTo>
                    <a:pt x="4922" y="911"/>
                  </a:lnTo>
                  <a:lnTo>
                    <a:pt x="4917" y="943"/>
                  </a:lnTo>
                  <a:lnTo>
                    <a:pt x="4913" y="976"/>
                  </a:lnTo>
                  <a:lnTo>
                    <a:pt x="4911" y="1010"/>
                  </a:lnTo>
                  <a:lnTo>
                    <a:pt x="4909" y="1080"/>
                  </a:lnTo>
                  <a:lnTo>
                    <a:pt x="4911" y="1148"/>
                  </a:lnTo>
                  <a:lnTo>
                    <a:pt x="4913" y="1182"/>
                  </a:lnTo>
                  <a:lnTo>
                    <a:pt x="4917" y="1215"/>
                  </a:lnTo>
                  <a:lnTo>
                    <a:pt x="4922" y="1247"/>
                  </a:lnTo>
                  <a:lnTo>
                    <a:pt x="4929" y="1277"/>
                  </a:lnTo>
                  <a:lnTo>
                    <a:pt x="4938" y="1306"/>
                  </a:lnTo>
                  <a:lnTo>
                    <a:pt x="4948" y="1332"/>
                  </a:lnTo>
                  <a:lnTo>
                    <a:pt x="4960" y="1357"/>
                  </a:lnTo>
                  <a:lnTo>
                    <a:pt x="4967" y="1368"/>
                  </a:lnTo>
                  <a:lnTo>
                    <a:pt x="4975" y="1379"/>
                  </a:lnTo>
                  <a:lnTo>
                    <a:pt x="4992" y="1399"/>
                  </a:lnTo>
                  <a:lnTo>
                    <a:pt x="5011" y="1415"/>
                  </a:lnTo>
                  <a:lnTo>
                    <a:pt x="5034" y="1429"/>
                  </a:lnTo>
                  <a:lnTo>
                    <a:pt x="5059" y="1439"/>
                  </a:lnTo>
                  <a:lnTo>
                    <a:pt x="5072" y="1442"/>
                  </a:lnTo>
                  <a:lnTo>
                    <a:pt x="5087" y="1445"/>
                  </a:lnTo>
                  <a:lnTo>
                    <a:pt x="5118" y="1447"/>
                  </a:lnTo>
                  <a:close/>
                  <a:moveTo>
                    <a:pt x="4368" y="124"/>
                  </a:moveTo>
                  <a:lnTo>
                    <a:pt x="4368" y="907"/>
                  </a:lnTo>
                  <a:lnTo>
                    <a:pt x="4368" y="1692"/>
                  </a:lnTo>
                  <a:lnTo>
                    <a:pt x="4061" y="1692"/>
                  </a:lnTo>
                  <a:lnTo>
                    <a:pt x="3710" y="1238"/>
                  </a:lnTo>
                  <a:lnTo>
                    <a:pt x="3361" y="784"/>
                  </a:lnTo>
                  <a:lnTo>
                    <a:pt x="3361" y="1238"/>
                  </a:lnTo>
                  <a:lnTo>
                    <a:pt x="3362" y="1692"/>
                  </a:lnTo>
                  <a:lnTo>
                    <a:pt x="2985" y="1692"/>
                  </a:lnTo>
                  <a:lnTo>
                    <a:pt x="2985" y="978"/>
                  </a:lnTo>
                  <a:lnTo>
                    <a:pt x="2985" y="263"/>
                  </a:lnTo>
                  <a:lnTo>
                    <a:pt x="2878" y="124"/>
                  </a:lnTo>
                  <a:lnTo>
                    <a:pt x="3328" y="124"/>
                  </a:lnTo>
                  <a:lnTo>
                    <a:pt x="3657" y="569"/>
                  </a:lnTo>
                  <a:lnTo>
                    <a:pt x="3987" y="1015"/>
                  </a:lnTo>
                  <a:lnTo>
                    <a:pt x="3987" y="569"/>
                  </a:lnTo>
                  <a:lnTo>
                    <a:pt x="3987" y="124"/>
                  </a:lnTo>
                  <a:lnTo>
                    <a:pt x="4368" y="124"/>
                  </a:lnTo>
                  <a:close/>
                  <a:moveTo>
                    <a:pt x="6653" y="458"/>
                  </a:moveTo>
                  <a:lnTo>
                    <a:pt x="6653" y="801"/>
                  </a:lnTo>
                  <a:lnTo>
                    <a:pt x="6633" y="794"/>
                  </a:lnTo>
                  <a:lnTo>
                    <a:pt x="6607" y="788"/>
                  </a:lnTo>
                  <a:lnTo>
                    <a:pt x="6572" y="784"/>
                  </a:lnTo>
                  <a:lnTo>
                    <a:pt x="6527" y="783"/>
                  </a:lnTo>
                  <a:lnTo>
                    <a:pt x="6484" y="785"/>
                  </a:lnTo>
                  <a:lnTo>
                    <a:pt x="6444" y="793"/>
                  </a:lnTo>
                  <a:lnTo>
                    <a:pt x="6425" y="798"/>
                  </a:lnTo>
                  <a:lnTo>
                    <a:pt x="6407" y="805"/>
                  </a:lnTo>
                  <a:lnTo>
                    <a:pt x="6372" y="821"/>
                  </a:lnTo>
                  <a:lnTo>
                    <a:pt x="6340" y="841"/>
                  </a:lnTo>
                  <a:lnTo>
                    <a:pt x="6311" y="864"/>
                  </a:lnTo>
                  <a:lnTo>
                    <a:pt x="6285" y="890"/>
                  </a:lnTo>
                  <a:lnTo>
                    <a:pt x="6274" y="904"/>
                  </a:lnTo>
                  <a:lnTo>
                    <a:pt x="6263" y="919"/>
                  </a:lnTo>
                  <a:lnTo>
                    <a:pt x="6263" y="1690"/>
                  </a:lnTo>
                  <a:lnTo>
                    <a:pt x="5871" y="1690"/>
                  </a:lnTo>
                  <a:lnTo>
                    <a:pt x="5871" y="1134"/>
                  </a:lnTo>
                  <a:lnTo>
                    <a:pt x="5871" y="578"/>
                  </a:lnTo>
                  <a:lnTo>
                    <a:pt x="5790" y="466"/>
                  </a:lnTo>
                  <a:lnTo>
                    <a:pt x="6263" y="466"/>
                  </a:lnTo>
                  <a:lnTo>
                    <a:pt x="6263" y="640"/>
                  </a:lnTo>
                  <a:lnTo>
                    <a:pt x="6280" y="615"/>
                  </a:lnTo>
                  <a:lnTo>
                    <a:pt x="6297" y="593"/>
                  </a:lnTo>
                  <a:lnTo>
                    <a:pt x="6316" y="572"/>
                  </a:lnTo>
                  <a:lnTo>
                    <a:pt x="6336" y="553"/>
                  </a:lnTo>
                  <a:lnTo>
                    <a:pt x="6357" y="536"/>
                  </a:lnTo>
                  <a:lnTo>
                    <a:pt x="6378" y="521"/>
                  </a:lnTo>
                  <a:lnTo>
                    <a:pt x="6399" y="507"/>
                  </a:lnTo>
                  <a:lnTo>
                    <a:pt x="6421" y="495"/>
                  </a:lnTo>
                  <a:lnTo>
                    <a:pt x="6464" y="476"/>
                  </a:lnTo>
                  <a:lnTo>
                    <a:pt x="6485" y="468"/>
                  </a:lnTo>
                  <a:lnTo>
                    <a:pt x="6505" y="462"/>
                  </a:lnTo>
                  <a:lnTo>
                    <a:pt x="6544" y="454"/>
                  </a:lnTo>
                  <a:lnTo>
                    <a:pt x="6562" y="453"/>
                  </a:lnTo>
                  <a:lnTo>
                    <a:pt x="6579" y="452"/>
                  </a:lnTo>
                  <a:lnTo>
                    <a:pt x="6616" y="454"/>
                  </a:lnTo>
                  <a:lnTo>
                    <a:pt x="6653" y="458"/>
                  </a:lnTo>
                  <a:close/>
                  <a:moveTo>
                    <a:pt x="11048" y="113"/>
                  </a:moveTo>
                  <a:lnTo>
                    <a:pt x="11048" y="901"/>
                  </a:lnTo>
                  <a:lnTo>
                    <a:pt x="11048" y="1690"/>
                  </a:lnTo>
                  <a:lnTo>
                    <a:pt x="10655" y="1690"/>
                  </a:lnTo>
                  <a:lnTo>
                    <a:pt x="10655" y="958"/>
                  </a:lnTo>
                  <a:lnTo>
                    <a:pt x="10655" y="226"/>
                  </a:lnTo>
                  <a:lnTo>
                    <a:pt x="10575" y="113"/>
                  </a:lnTo>
                  <a:lnTo>
                    <a:pt x="11048" y="113"/>
                  </a:lnTo>
                  <a:close/>
                  <a:moveTo>
                    <a:pt x="7924" y="1690"/>
                  </a:moveTo>
                  <a:lnTo>
                    <a:pt x="7474" y="1690"/>
                  </a:lnTo>
                  <a:lnTo>
                    <a:pt x="7466" y="1578"/>
                  </a:lnTo>
                  <a:lnTo>
                    <a:pt x="7434" y="1610"/>
                  </a:lnTo>
                  <a:lnTo>
                    <a:pt x="7417" y="1625"/>
                  </a:lnTo>
                  <a:lnTo>
                    <a:pt x="7399" y="1638"/>
                  </a:lnTo>
                  <a:lnTo>
                    <a:pt x="7380" y="1651"/>
                  </a:lnTo>
                  <a:lnTo>
                    <a:pt x="7360" y="1663"/>
                  </a:lnTo>
                  <a:lnTo>
                    <a:pt x="7319" y="1683"/>
                  </a:lnTo>
                  <a:lnTo>
                    <a:pt x="7276" y="1698"/>
                  </a:lnTo>
                  <a:lnTo>
                    <a:pt x="7233" y="1709"/>
                  </a:lnTo>
                  <a:lnTo>
                    <a:pt x="7190" y="1716"/>
                  </a:lnTo>
                  <a:lnTo>
                    <a:pt x="7169" y="1718"/>
                  </a:lnTo>
                  <a:lnTo>
                    <a:pt x="7148" y="1719"/>
                  </a:lnTo>
                  <a:lnTo>
                    <a:pt x="7118" y="1718"/>
                  </a:lnTo>
                  <a:lnTo>
                    <a:pt x="7089" y="1715"/>
                  </a:lnTo>
                  <a:lnTo>
                    <a:pt x="7061" y="1712"/>
                  </a:lnTo>
                  <a:lnTo>
                    <a:pt x="7034" y="1706"/>
                  </a:lnTo>
                  <a:lnTo>
                    <a:pt x="7007" y="1700"/>
                  </a:lnTo>
                  <a:lnTo>
                    <a:pt x="6982" y="1691"/>
                  </a:lnTo>
                  <a:lnTo>
                    <a:pt x="6936" y="1671"/>
                  </a:lnTo>
                  <a:lnTo>
                    <a:pt x="6914" y="1659"/>
                  </a:lnTo>
                  <a:lnTo>
                    <a:pt x="6894" y="1645"/>
                  </a:lnTo>
                  <a:lnTo>
                    <a:pt x="6874" y="1631"/>
                  </a:lnTo>
                  <a:lnTo>
                    <a:pt x="6856" y="1615"/>
                  </a:lnTo>
                  <a:lnTo>
                    <a:pt x="6822" y="1579"/>
                  </a:lnTo>
                  <a:lnTo>
                    <a:pt x="6807" y="1560"/>
                  </a:lnTo>
                  <a:lnTo>
                    <a:pt x="6792" y="1539"/>
                  </a:lnTo>
                  <a:lnTo>
                    <a:pt x="6767" y="1495"/>
                  </a:lnTo>
                  <a:lnTo>
                    <a:pt x="6744" y="1447"/>
                  </a:lnTo>
                  <a:lnTo>
                    <a:pt x="6735" y="1421"/>
                  </a:lnTo>
                  <a:lnTo>
                    <a:pt x="6726" y="1394"/>
                  </a:lnTo>
                  <a:lnTo>
                    <a:pt x="6718" y="1367"/>
                  </a:lnTo>
                  <a:lnTo>
                    <a:pt x="6711" y="1339"/>
                  </a:lnTo>
                  <a:lnTo>
                    <a:pt x="6700" y="1280"/>
                  </a:lnTo>
                  <a:lnTo>
                    <a:pt x="6691" y="1218"/>
                  </a:lnTo>
                  <a:lnTo>
                    <a:pt x="6687" y="1153"/>
                  </a:lnTo>
                  <a:lnTo>
                    <a:pt x="6685" y="1085"/>
                  </a:lnTo>
                  <a:lnTo>
                    <a:pt x="6687" y="1023"/>
                  </a:lnTo>
                  <a:lnTo>
                    <a:pt x="6692" y="962"/>
                  </a:lnTo>
                  <a:lnTo>
                    <a:pt x="6702" y="901"/>
                  </a:lnTo>
                  <a:lnTo>
                    <a:pt x="6715" y="843"/>
                  </a:lnTo>
                  <a:lnTo>
                    <a:pt x="6732" y="787"/>
                  </a:lnTo>
                  <a:lnTo>
                    <a:pt x="6742" y="760"/>
                  </a:lnTo>
                  <a:lnTo>
                    <a:pt x="6753" y="733"/>
                  </a:lnTo>
                  <a:lnTo>
                    <a:pt x="6778" y="683"/>
                  </a:lnTo>
                  <a:lnTo>
                    <a:pt x="6793" y="659"/>
                  </a:lnTo>
                  <a:lnTo>
                    <a:pt x="6808" y="636"/>
                  </a:lnTo>
                  <a:lnTo>
                    <a:pt x="6843" y="593"/>
                  </a:lnTo>
                  <a:lnTo>
                    <a:pt x="6862" y="573"/>
                  </a:lnTo>
                  <a:lnTo>
                    <a:pt x="6882" y="554"/>
                  </a:lnTo>
                  <a:lnTo>
                    <a:pt x="6926" y="521"/>
                  </a:lnTo>
                  <a:lnTo>
                    <a:pt x="6974" y="492"/>
                  </a:lnTo>
                  <a:lnTo>
                    <a:pt x="7000" y="480"/>
                  </a:lnTo>
                  <a:lnTo>
                    <a:pt x="7028" y="469"/>
                  </a:lnTo>
                  <a:lnTo>
                    <a:pt x="7058" y="460"/>
                  </a:lnTo>
                  <a:lnTo>
                    <a:pt x="7088" y="452"/>
                  </a:lnTo>
                  <a:lnTo>
                    <a:pt x="7119" y="446"/>
                  </a:lnTo>
                  <a:lnTo>
                    <a:pt x="7152" y="441"/>
                  </a:lnTo>
                  <a:lnTo>
                    <a:pt x="7186" y="439"/>
                  </a:lnTo>
                  <a:lnTo>
                    <a:pt x="7221" y="438"/>
                  </a:lnTo>
                  <a:lnTo>
                    <a:pt x="7259" y="440"/>
                  </a:lnTo>
                  <a:lnTo>
                    <a:pt x="7295" y="445"/>
                  </a:lnTo>
                  <a:lnTo>
                    <a:pt x="7330" y="452"/>
                  </a:lnTo>
                  <a:lnTo>
                    <a:pt x="7363" y="462"/>
                  </a:lnTo>
                  <a:lnTo>
                    <a:pt x="7393" y="473"/>
                  </a:lnTo>
                  <a:lnTo>
                    <a:pt x="7420" y="485"/>
                  </a:lnTo>
                  <a:lnTo>
                    <a:pt x="7443" y="498"/>
                  </a:lnTo>
                  <a:lnTo>
                    <a:pt x="7462" y="510"/>
                  </a:lnTo>
                  <a:lnTo>
                    <a:pt x="7461" y="226"/>
                  </a:lnTo>
                  <a:lnTo>
                    <a:pt x="7379" y="113"/>
                  </a:lnTo>
                  <a:lnTo>
                    <a:pt x="7852" y="113"/>
                  </a:lnTo>
                  <a:lnTo>
                    <a:pt x="7852" y="845"/>
                  </a:lnTo>
                  <a:lnTo>
                    <a:pt x="7852" y="1578"/>
                  </a:lnTo>
                  <a:lnTo>
                    <a:pt x="7924" y="1690"/>
                  </a:lnTo>
                  <a:close/>
                  <a:moveTo>
                    <a:pt x="7460" y="1367"/>
                  </a:moveTo>
                  <a:lnTo>
                    <a:pt x="7460" y="740"/>
                  </a:lnTo>
                  <a:lnTo>
                    <a:pt x="7431" y="727"/>
                  </a:lnTo>
                  <a:lnTo>
                    <a:pt x="7416" y="721"/>
                  </a:lnTo>
                  <a:lnTo>
                    <a:pt x="7400" y="716"/>
                  </a:lnTo>
                  <a:lnTo>
                    <a:pt x="7364" y="710"/>
                  </a:lnTo>
                  <a:lnTo>
                    <a:pt x="7344" y="708"/>
                  </a:lnTo>
                  <a:lnTo>
                    <a:pt x="7321" y="707"/>
                  </a:lnTo>
                  <a:lnTo>
                    <a:pt x="7287" y="709"/>
                  </a:lnTo>
                  <a:lnTo>
                    <a:pt x="7272" y="712"/>
                  </a:lnTo>
                  <a:lnTo>
                    <a:pt x="7257" y="715"/>
                  </a:lnTo>
                  <a:lnTo>
                    <a:pt x="7229" y="725"/>
                  </a:lnTo>
                  <a:lnTo>
                    <a:pt x="7205" y="738"/>
                  </a:lnTo>
                  <a:lnTo>
                    <a:pt x="7183" y="754"/>
                  </a:lnTo>
                  <a:lnTo>
                    <a:pt x="7164" y="774"/>
                  </a:lnTo>
                  <a:lnTo>
                    <a:pt x="7148" y="797"/>
                  </a:lnTo>
                  <a:lnTo>
                    <a:pt x="7133" y="822"/>
                  </a:lnTo>
                  <a:lnTo>
                    <a:pt x="7121" y="850"/>
                  </a:lnTo>
                  <a:lnTo>
                    <a:pt x="7111" y="881"/>
                  </a:lnTo>
                  <a:lnTo>
                    <a:pt x="7103" y="914"/>
                  </a:lnTo>
                  <a:lnTo>
                    <a:pt x="7097" y="949"/>
                  </a:lnTo>
                  <a:lnTo>
                    <a:pt x="7092" y="986"/>
                  </a:lnTo>
                  <a:lnTo>
                    <a:pt x="7089" y="1024"/>
                  </a:lnTo>
                  <a:lnTo>
                    <a:pt x="7087" y="1064"/>
                  </a:lnTo>
                  <a:lnTo>
                    <a:pt x="7087" y="1105"/>
                  </a:lnTo>
                  <a:lnTo>
                    <a:pt x="7087" y="1127"/>
                  </a:lnTo>
                  <a:lnTo>
                    <a:pt x="7088" y="1151"/>
                  </a:lnTo>
                  <a:lnTo>
                    <a:pt x="7094" y="1204"/>
                  </a:lnTo>
                  <a:lnTo>
                    <a:pt x="7099" y="1231"/>
                  </a:lnTo>
                  <a:lnTo>
                    <a:pt x="7105" y="1259"/>
                  </a:lnTo>
                  <a:lnTo>
                    <a:pt x="7113" y="1286"/>
                  </a:lnTo>
                  <a:lnTo>
                    <a:pt x="7123" y="1313"/>
                  </a:lnTo>
                  <a:lnTo>
                    <a:pt x="7135" y="1338"/>
                  </a:lnTo>
                  <a:lnTo>
                    <a:pt x="7150" y="1362"/>
                  </a:lnTo>
                  <a:lnTo>
                    <a:pt x="7166" y="1383"/>
                  </a:lnTo>
                  <a:lnTo>
                    <a:pt x="7176" y="1392"/>
                  </a:lnTo>
                  <a:lnTo>
                    <a:pt x="7186" y="1401"/>
                  </a:lnTo>
                  <a:lnTo>
                    <a:pt x="7196" y="1409"/>
                  </a:lnTo>
                  <a:lnTo>
                    <a:pt x="7208" y="1416"/>
                  </a:lnTo>
                  <a:lnTo>
                    <a:pt x="7232" y="1428"/>
                  </a:lnTo>
                  <a:lnTo>
                    <a:pt x="7246" y="1432"/>
                  </a:lnTo>
                  <a:lnTo>
                    <a:pt x="7260" y="1435"/>
                  </a:lnTo>
                  <a:lnTo>
                    <a:pt x="7292" y="1438"/>
                  </a:lnTo>
                  <a:lnTo>
                    <a:pt x="7316" y="1436"/>
                  </a:lnTo>
                  <a:lnTo>
                    <a:pt x="7339" y="1433"/>
                  </a:lnTo>
                  <a:lnTo>
                    <a:pt x="7363" y="1427"/>
                  </a:lnTo>
                  <a:lnTo>
                    <a:pt x="7385" y="1418"/>
                  </a:lnTo>
                  <a:lnTo>
                    <a:pt x="7406" y="1408"/>
                  </a:lnTo>
                  <a:lnTo>
                    <a:pt x="7426" y="1396"/>
                  </a:lnTo>
                  <a:lnTo>
                    <a:pt x="7444" y="1383"/>
                  </a:lnTo>
                  <a:lnTo>
                    <a:pt x="7460" y="1367"/>
                  </a:lnTo>
                  <a:close/>
                  <a:moveTo>
                    <a:pt x="9311" y="1690"/>
                  </a:moveTo>
                  <a:lnTo>
                    <a:pt x="8852" y="1690"/>
                  </a:lnTo>
                  <a:lnTo>
                    <a:pt x="8502" y="1092"/>
                  </a:lnTo>
                  <a:lnTo>
                    <a:pt x="8498" y="1690"/>
                  </a:lnTo>
                  <a:lnTo>
                    <a:pt x="8106" y="1690"/>
                  </a:lnTo>
                  <a:lnTo>
                    <a:pt x="8106" y="957"/>
                  </a:lnTo>
                  <a:lnTo>
                    <a:pt x="8106" y="224"/>
                  </a:lnTo>
                  <a:lnTo>
                    <a:pt x="8027" y="113"/>
                  </a:lnTo>
                  <a:lnTo>
                    <a:pt x="8498" y="113"/>
                  </a:lnTo>
                  <a:lnTo>
                    <a:pt x="8498" y="557"/>
                  </a:lnTo>
                  <a:lnTo>
                    <a:pt x="8498" y="1003"/>
                  </a:lnTo>
                  <a:lnTo>
                    <a:pt x="8854" y="466"/>
                  </a:lnTo>
                  <a:lnTo>
                    <a:pt x="9272" y="466"/>
                  </a:lnTo>
                  <a:lnTo>
                    <a:pt x="8871" y="1029"/>
                  </a:lnTo>
                  <a:lnTo>
                    <a:pt x="9311" y="1690"/>
                  </a:lnTo>
                  <a:close/>
                  <a:moveTo>
                    <a:pt x="12506" y="1690"/>
                  </a:moveTo>
                  <a:lnTo>
                    <a:pt x="12041" y="1690"/>
                  </a:lnTo>
                  <a:lnTo>
                    <a:pt x="11691" y="1092"/>
                  </a:lnTo>
                  <a:lnTo>
                    <a:pt x="11687" y="1690"/>
                  </a:lnTo>
                  <a:lnTo>
                    <a:pt x="11295" y="1690"/>
                  </a:lnTo>
                  <a:lnTo>
                    <a:pt x="11295" y="957"/>
                  </a:lnTo>
                  <a:lnTo>
                    <a:pt x="11295" y="224"/>
                  </a:lnTo>
                  <a:lnTo>
                    <a:pt x="11216" y="113"/>
                  </a:lnTo>
                  <a:lnTo>
                    <a:pt x="11687" y="113"/>
                  </a:lnTo>
                  <a:lnTo>
                    <a:pt x="11687" y="557"/>
                  </a:lnTo>
                  <a:lnTo>
                    <a:pt x="11687" y="1003"/>
                  </a:lnTo>
                  <a:lnTo>
                    <a:pt x="12043" y="466"/>
                  </a:lnTo>
                  <a:lnTo>
                    <a:pt x="12461" y="466"/>
                  </a:lnTo>
                  <a:lnTo>
                    <a:pt x="12060" y="1029"/>
                  </a:lnTo>
                  <a:lnTo>
                    <a:pt x="12506" y="16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noEditPoints="1"/>
            </p:cNvSpPr>
            <p:nvPr userDrawn="1"/>
          </p:nvSpPr>
          <p:spPr bwMode="auto">
            <a:xfrm>
              <a:off x="4813300" y="2138363"/>
              <a:ext cx="1133475" cy="2578100"/>
            </a:xfrm>
            <a:custGeom>
              <a:avLst/>
              <a:gdLst>
                <a:gd name="T0" fmla="*/ 285 w 714"/>
                <a:gd name="T1" fmla="*/ 1338 h 1624"/>
                <a:gd name="T2" fmla="*/ 0 w 714"/>
                <a:gd name="T3" fmla="*/ 1624 h 1624"/>
                <a:gd name="T4" fmla="*/ 0 w 714"/>
                <a:gd name="T5" fmla="*/ 1053 h 1624"/>
                <a:gd name="T6" fmla="*/ 285 w 714"/>
                <a:gd name="T7" fmla="*/ 1338 h 1624"/>
                <a:gd name="T8" fmla="*/ 428 w 714"/>
                <a:gd name="T9" fmla="*/ 284 h 1624"/>
                <a:gd name="T10" fmla="*/ 714 w 714"/>
                <a:gd name="T11" fmla="*/ 0 h 1624"/>
                <a:gd name="T12" fmla="*/ 713 w 714"/>
                <a:gd name="T13" fmla="*/ 569 h 1624"/>
                <a:gd name="T14" fmla="*/ 428 w 714"/>
                <a:gd name="T15" fmla="*/ 284 h 1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1624">
                  <a:moveTo>
                    <a:pt x="285" y="1338"/>
                  </a:moveTo>
                  <a:lnTo>
                    <a:pt x="0" y="1624"/>
                  </a:lnTo>
                  <a:lnTo>
                    <a:pt x="0" y="1053"/>
                  </a:lnTo>
                  <a:lnTo>
                    <a:pt x="285" y="1338"/>
                  </a:lnTo>
                  <a:close/>
                  <a:moveTo>
                    <a:pt x="428" y="284"/>
                  </a:moveTo>
                  <a:lnTo>
                    <a:pt x="714" y="0"/>
                  </a:lnTo>
                  <a:lnTo>
                    <a:pt x="713" y="569"/>
                  </a:lnTo>
                  <a:lnTo>
                    <a:pt x="428"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6" name="Text Placeholder 15"/>
          <p:cNvSpPr>
            <a:spLocks noGrp="1"/>
          </p:cNvSpPr>
          <p:nvPr>
            <p:ph type="body" sz="quarter" idx="13"/>
          </p:nvPr>
        </p:nvSpPr>
        <p:spPr>
          <a:xfrm>
            <a:off x="839788" y="5229200"/>
            <a:ext cx="9288660" cy="863625"/>
          </a:xfrm>
        </p:spPr>
        <p:txBody>
          <a:bodyPr/>
          <a:lstStyle>
            <a:lvl1pPr marL="0" indent="0">
              <a:spcBef>
                <a:spcPts val="400"/>
              </a:spcBef>
              <a:buClr>
                <a:schemeClr val="bg1"/>
              </a:buClr>
              <a:buNone/>
              <a:defRPr sz="1800">
                <a:solidFill>
                  <a:schemeClr val="bg1"/>
                </a:solidFill>
              </a:defRPr>
            </a:lvl1pPr>
            <a:lvl2pPr marL="266700" indent="-266700">
              <a:spcBef>
                <a:spcPts val="400"/>
              </a:spcBef>
              <a:buClr>
                <a:schemeClr val="bg1"/>
              </a:buClr>
              <a:defRPr sz="16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p:txBody>
      </p:sp>
      <p:sp>
        <p:nvSpPr>
          <p:cNvPr id="18" name="Table Placeholder 17"/>
          <p:cNvSpPr>
            <a:spLocks noGrp="1"/>
          </p:cNvSpPr>
          <p:nvPr>
            <p:ph type="tbl" sz="quarter" idx="14"/>
          </p:nvPr>
        </p:nvSpPr>
        <p:spPr>
          <a:xfrm>
            <a:off x="839788" y="404813"/>
            <a:ext cx="10512425" cy="3960291"/>
          </a:xfrm>
        </p:spPr>
        <p:txBody>
          <a:bodyPr/>
          <a:lstStyle>
            <a:lvl1pPr marL="0" indent="0">
              <a:buFontTx/>
              <a:buNone/>
              <a:defRPr sz="1200"/>
            </a:lvl1pPr>
          </a:lstStyle>
          <a:p>
            <a:r>
              <a:rPr lang="en-US"/>
              <a:t>Click icon to add table</a:t>
            </a:r>
            <a:endParaRPr lang="fi-FI"/>
          </a:p>
        </p:txBody>
      </p:sp>
    </p:spTree>
    <p:extLst>
      <p:ext uri="{BB962C8B-B14F-4D97-AF65-F5344CB8AC3E}">
        <p14:creationId xmlns:p14="http://schemas.microsoft.com/office/powerpoint/2010/main" val="59062681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 Column Green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2" name="Title 7"/>
          <p:cNvSpPr>
            <a:spLocks noGrp="1"/>
          </p:cNvSpPr>
          <p:nvPr>
            <p:ph type="title"/>
          </p:nvPr>
        </p:nvSpPr>
        <p:spPr>
          <a:xfrm>
            <a:off x="828050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A3B015"/>
                </a:solidFill>
                <a:latin typeface="Georgia"/>
                <a:ea typeface="ＭＳ Ｐゴシック" charset="0"/>
                <a:cs typeface="Georgia"/>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764002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Column Green GEORGIA">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A3B015"/>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A3B015"/>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A3B015"/>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A3B015"/>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A3B015"/>
                </a:solidFill>
                <a:latin typeface="Georgia"/>
                <a:ea typeface="ＭＳ Ｐゴシック" charset="0"/>
                <a:cs typeface="Georgia"/>
              </a:defRPr>
            </a:lvl1pPr>
          </a:lstStyle>
          <a:p>
            <a:r>
              <a:rPr lang="en-US" dirty="0"/>
              <a:t>Click to edit Master title style</a:t>
            </a:r>
          </a:p>
        </p:txBody>
      </p:sp>
      <p:sp>
        <p:nvSpPr>
          <p:cNvPr id="1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24667086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Green GEORGIA">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5"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A3B015"/>
                </a:solidFill>
                <a:latin typeface="Georgia"/>
                <a:ea typeface="ＭＳ Ｐゴシック" charset="0"/>
                <a:cs typeface="Georgia"/>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A3B01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20014531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op Image w/ Boxes Green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 name="Title 1"/>
          <p:cNvSpPr>
            <a:spLocks noGrp="1"/>
          </p:cNvSpPr>
          <p:nvPr>
            <p:ph type="title"/>
          </p:nvPr>
        </p:nvSpPr>
        <p:spPr>
          <a:xfrm>
            <a:off x="4251304" y="3253339"/>
            <a:ext cx="7775523"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A3B015"/>
                </a:solidFill>
                <a:latin typeface="Georgia"/>
                <a:ea typeface="ＭＳ Ｐゴシック" charset="0"/>
                <a:cs typeface="Georgia"/>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6629723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op Image w/ Text Green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427620"/>
            <a:ext cx="10798580" cy="1769979"/>
          </a:xfrm>
        </p:spPr>
        <p:txBody>
          <a:bodyPr>
            <a:noAutofit/>
          </a:bodyPr>
          <a:lstStyle>
            <a:lvl1pPr algn="r">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A3B015"/>
                </a:solidFill>
                <a:latin typeface="Georgia"/>
                <a:ea typeface="ＭＳ Ｐゴシック" charset="0"/>
                <a:cs typeface="Georgia"/>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2563538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ottom Image w/ Text Green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A3B015"/>
                </a:solidFill>
                <a:latin typeface="Georgia"/>
                <a:ea typeface="ＭＳ Ｐゴシック" charset="0"/>
                <a:cs typeface="Georgia"/>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3184385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ottom Image w/ Boxes Green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A3B015"/>
                </a:solidFill>
                <a:latin typeface="Georgia"/>
                <a:ea typeface="ＭＳ Ｐゴシック" charset="0"/>
                <a:cs typeface="Georgia"/>
              </a:defRPr>
            </a:lvl1pPr>
          </a:lstStyle>
          <a:p>
            <a:r>
              <a:rPr lang="en-US" dirty="0"/>
              <a:t>Click to edit Master title style</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2"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23140348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ide Image Green GEORGIA">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A3B015"/>
                </a:solidFill>
                <a:latin typeface="Georgia"/>
                <a:ea typeface="ＭＳ Ｐゴシック" charset="0"/>
                <a:cs typeface="Georgia"/>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40976605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able of Contents Aqua ARIAL">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535022" y="2185588"/>
            <a:ext cx="539750" cy="2132412"/>
          </a:xfrm>
        </p:spPr>
        <p:txBody>
          <a:bodyPr vert="horz" lIns="0" tIns="45720" rIns="0" bIns="45720" rtlCol="0" anchor="ctr" anchorCtr="0">
            <a:noAutofit/>
          </a:bodyPr>
          <a:lstStyle>
            <a:lvl1pPr algn="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
        <p:nvSpPr>
          <p:cNvPr id="7" name="Title 2"/>
          <p:cNvSpPr>
            <a:spLocks noGrp="1"/>
          </p:cNvSpPr>
          <p:nvPr>
            <p:ph type="title"/>
          </p:nvPr>
        </p:nvSpPr>
        <p:spPr>
          <a:xfrm>
            <a:off x="452385" y="563099"/>
            <a:ext cx="8927164" cy="900293"/>
          </a:xfrm>
        </p:spPr>
        <p:txBody>
          <a:bodyPr/>
          <a:lstStyle>
            <a:lvl1pPr algn="r">
              <a:defRPr>
                <a:solidFill>
                  <a:schemeClr val="accent5"/>
                </a:solidFill>
              </a:defRPr>
            </a:lvl1pPr>
          </a:lstStyle>
          <a:p>
            <a:r>
              <a:rPr lang="en-US" dirty="0"/>
              <a:t>Click to edit Master title style</a:t>
            </a:r>
          </a:p>
        </p:txBody>
      </p:sp>
    </p:spTree>
    <p:extLst>
      <p:ext uri="{BB962C8B-B14F-4D97-AF65-F5344CB8AC3E}">
        <p14:creationId xmlns:p14="http://schemas.microsoft.com/office/powerpoint/2010/main" val="17483536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lor Breaker Aqua ARIAL">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chemeClr val="accent5"/>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dirty="0">
              <a:solidFill>
                <a:srgbClr val="333333">
                  <a:lumMod val="50000"/>
                </a:srgbClr>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lnSpc>
                <a:spcPct val="100000"/>
              </a:lnSpc>
              <a:defRPr sz="1600" cap="none" baseline="0">
                <a:solidFill>
                  <a:schemeClr val="bg1"/>
                </a:solidFill>
                <a:latin typeface="+mn-lt"/>
              </a:defRPr>
            </a:lvl1pPr>
          </a:lstStyle>
          <a:p>
            <a:pPr lvl="0"/>
            <a:r>
              <a:rPr lang="en-US" dirty="0"/>
              <a:t>Click to edit Master text styles</a:t>
            </a:r>
          </a:p>
        </p:txBody>
      </p:sp>
      <p:sp>
        <p:nvSpPr>
          <p:cNvPr id="8" name="Title 1"/>
          <p:cNvSpPr>
            <a:spLocks noGrp="1"/>
          </p:cNvSpPr>
          <p:nvPr>
            <p:ph type="title" hasCustomPrompt="1"/>
          </p:nvPr>
        </p:nvSpPr>
        <p:spPr>
          <a:xfrm>
            <a:off x="3105149" y="1231900"/>
            <a:ext cx="8270875" cy="1932757"/>
          </a:xfrm>
        </p:spPr>
        <p:txBody>
          <a:bodyPr anchor="t"/>
          <a:lstStyle>
            <a:lvl1pPr algn="r">
              <a:lnSpc>
                <a:spcPct val="75000"/>
              </a:lnSpc>
              <a:defRPr lang="en-US" sz="6000" i="0" kern="1200" cap="all" spc="-150" baseline="0" dirty="0">
                <a:solidFill>
                  <a:schemeClr val="bg1"/>
                </a:solidFill>
                <a:latin typeface="+mj-lt"/>
                <a:ea typeface="ＭＳ Ｐゴシック" charset="0"/>
                <a:cs typeface="Georgia"/>
              </a:defRPr>
            </a:lvl1pPr>
          </a:lstStyle>
          <a:p>
            <a:pPr marL="0" lvl="0" indent="0" algn="r" defTabSz="1625559" rtl="0" eaLnBrk="1" fontAlgn="base" latinLnBrk="0" hangingPunct="1">
              <a:lnSpc>
                <a:spcPct val="85000"/>
              </a:lnSpc>
              <a:spcBef>
                <a:spcPts val="400"/>
              </a:spcBef>
              <a:spcAft>
                <a:spcPts val="400"/>
              </a:spcAft>
              <a:buSzPct val="80000"/>
              <a:buFont typeface="Arial" charset="0"/>
              <a:buNone/>
            </a:pPr>
            <a:r>
              <a:rPr lang="en-US" dirty="0"/>
              <a:t>Click to edit master title style</a:t>
            </a:r>
          </a:p>
        </p:txBody>
      </p:sp>
    </p:spTree>
    <p:extLst>
      <p:ext uri="{BB962C8B-B14F-4D97-AF65-F5344CB8AC3E}">
        <p14:creationId xmlns:p14="http://schemas.microsoft.com/office/powerpoint/2010/main" val="1430214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C5C4FA-7113-4902-A570-467ACBA9B40B}"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FD692-087B-462D-AE04-FB8CA0CBE102}" type="slidenum">
              <a:rPr lang="en-US" smtClean="0"/>
              <a:t>‹#›</a:t>
            </a:fld>
            <a:endParaRPr lang="en-US"/>
          </a:p>
        </p:txBody>
      </p:sp>
      <p:sp>
        <p:nvSpPr>
          <p:cNvPr id="6" name="Text Placeholder 2"/>
          <p:cNvSpPr>
            <a:spLocks noGrp="1"/>
          </p:cNvSpPr>
          <p:nvPr>
            <p:ph type="body" idx="13"/>
          </p:nvPr>
        </p:nvSpPr>
        <p:spPr>
          <a:xfrm>
            <a:off x="839787" y="404813"/>
            <a:ext cx="10512426" cy="863947"/>
          </a:xfrm>
        </p:spPr>
        <p:txBody>
          <a:bodyPr/>
          <a:lstStyle>
            <a:lvl1pPr marL="0" indent="0">
              <a:spcBef>
                <a:spcPts val="0"/>
              </a:spcBef>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2746085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 Column Aqua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solidFill>
                  <a:schemeClr val="tx1"/>
                </a:solidFill>
                <a:latin typeface="+mn-lt"/>
              </a:defRPr>
            </a:lvl1pPr>
            <a:lvl2pPr>
              <a:defRPr lang="en-US" dirty="0" smtClean="0">
                <a:solidFill>
                  <a:schemeClr val="tx1"/>
                </a:solidFill>
                <a:latin typeface="+mn-lt"/>
              </a:defRPr>
            </a:lvl2pPr>
            <a:lvl3pPr>
              <a:defRPr lang="en-US" dirty="0" smtClean="0">
                <a:solidFill>
                  <a:schemeClr val="tx1"/>
                </a:solidFill>
                <a:latin typeface="+mn-lt"/>
              </a:defRPr>
            </a:lvl3pPr>
            <a:lvl4pPr>
              <a:defRPr lang="en-US" dirty="0" smtClean="0">
                <a:solidFill>
                  <a:schemeClr val="tx1"/>
                </a:solidFill>
                <a:latin typeface="+mn-lt"/>
              </a:defRPr>
            </a:lvl4pPr>
            <a:lvl5pPr>
              <a:defRPr lang="en-US" dirty="0">
                <a:solidFill>
                  <a:schemeClr val="tx1"/>
                </a:solidFill>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8"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35B8D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7233579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 Column Aqua Angle ARIAL">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8" name="Title 7"/>
          <p:cNvSpPr>
            <a:spLocks noGrp="1"/>
          </p:cNvSpPr>
          <p:nvPr>
            <p:ph type="title"/>
          </p:nvPr>
        </p:nvSpPr>
        <p:spPr>
          <a:xfrm>
            <a:off x="9085252" y="289141"/>
            <a:ext cx="2948538" cy="1475076"/>
          </a:xfrm>
        </p:spPr>
        <p:txBody>
          <a:bodyPr anchor="b">
            <a:noAutofit/>
          </a:bodyPr>
          <a:lstStyle>
            <a:lvl1pPr marL="0" indent="0" algn="l"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FFFF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Tree>
    <p:extLst>
      <p:ext uri="{BB962C8B-B14F-4D97-AF65-F5344CB8AC3E}">
        <p14:creationId xmlns:p14="http://schemas.microsoft.com/office/powerpoint/2010/main" val="9861961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 Column Aqua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35B8D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41134852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 Column Aqua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2"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35B8D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7670115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 Column Aqua ARIAL">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35B8D5"/>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35B8D5"/>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35B8D5"/>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35B8D5"/>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marL="0" marR="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latin typeface="+mn-lt"/>
              </a:defRPr>
            </a:lvl1pPr>
            <a:lvl2pPr marL="154513"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2pPr>
            <a:lvl3pPr marL="376757" marR="0"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3pPr>
            <a:lvl4pPr marL="609585"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4pPr>
            <a:lvl5pPr marL="842412" marR="0"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5pPr>
          </a:lstStyle>
          <a:p>
            <a:pPr marL="0" marR="0" lvl="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pPr>
            <a:r>
              <a:rPr kumimoji="0" lang="en-US" sz="2000" b="0" i="0" u="none" strike="noStrike" kern="1200" cap="none" spc="0" normalizeH="0" baseline="0" noProof="0" dirty="0">
                <a:ln>
                  <a:noFill/>
                </a:ln>
                <a:solidFill>
                  <a:srgbClr val="666666">
                    <a:lumMod val="50000"/>
                  </a:srgbClr>
                </a:solidFill>
                <a:effectLst/>
                <a:uLnTx/>
                <a:uFillTx/>
                <a:latin typeface="Arial"/>
                <a:ea typeface="+mn-ea"/>
                <a:cs typeface="Arial"/>
              </a:rPr>
              <a:t>Click to edit Master text styles</a:t>
            </a:r>
          </a:p>
          <a:p>
            <a:pPr marL="154513" marR="0" lvl="1"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666666">
                    <a:lumMod val="50000"/>
                  </a:srgbClr>
                </a:solidFill>
                <a:effectLst/>
                <a:uLnTx/>
                <a:uFillTx/>
                <a:latin typeface="Arial"/>
                <a:ea typeface="+mn-ea"/>
                <a:cs typeface="Arial"/>
              </a:rPr>
              <a:t>Second level</a:t>
            </a:r>
          </a:p>
          <a:p>
            <a:pPr marL="376757" marR="0" lvl="2"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600" b="0" i="0" u="none" strike="noStrike" kern="1200" cap="none" spc="0" normalizeH="0" baseline="0" noProof="0" dirty="0">
                <a:ln>
                  <a:noFill/>
                </a:ln>
                <a:solidFill>
                  <a:srgbClr val="666666">
                    <a:lumMod val="50000"/>
                  </a:srgbClr>
                </a:solidFill>
                <a:effectLst/>
                <a:uLnTx/>
                <a:uFillTx/>
                <a:latin typeface="Arial"/>
                <a:ea typeface="+mn-ea"/>
                <a:cs typeface="Arial"/>
              </a:rPr>
              <a:t>Third level</a:t>
            </a:r>
          </a:p>
          <a:p>
            <a:pPr marL="609585" marR="0" lvl="3"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666666">
                    <a:lumMod val="50000"/>
                  </a:srgbClr>
                </a:solidFill>
                <a:effectLst/>
                <a:uLnTx/>
                <a:uFillTx/>
                <a:latin typeface="Arial"/>
                <a:ea typeface="+mn-ea"/>
                <a:cs typeface="Arial"/>
              </a:rPr>
              <a:t>Fourth level</a:t>
            </a:r>
          </a:p>
          <a:p>
            <a:pPr marL="842412" marR="0" lvl="4"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200" b="0" i="0" u="none" strike="noStrike" kern="1200" cap="none" spc="0" normalizeH="0" baseline="0" noProof="0" dirty="0">
                <a:ln>
                  <a:noFill/>
                </a:ln>
                <a:solidFill>
                  <a:srgbClr val="666666">
                    <a:lumMod val="50000"/>
                  </a:srgbClr>
                </a:solidFill>
                <a:effectLst/>
                <a:uLnTx/>
                <a:uFillTx/>
                <a:latin typeface="Arial"/>
                <a:ea typeface="+mn-ea"/>
                <a:cs typeface="Arial"/>
              </a:rPr>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35B8D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21"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23107561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Aqua ARIAL">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5"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35B8D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26913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op Image w/ Boxes Aqua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 name="Title 1"/>
          <p:cNvSpPr>
            <a:spLocks noGrp="1"/>
          </p:cNvSpPr>
          <p:nvPr>
            <p:ph type="title"/>
          </p:nvPr>
        </p:nvSpPr>
        <p:spPr>
          <a:xfrm>
            <a:off x="3060834" y="3253339"/>
            <a:ext cx="8965993" cy="776013"/>
          </a:xfrm>
        </p:spPr>
        <p:txBody>
          <a:bodyPr bIns="0"/>
          <a:lstStyle>
            <a:lvl1pPr algn="r">
              <a:defRPr>
                <a:solidFill>
                  <a:srgbClr val="35B8D5"/>
                </a:solidFill>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27122963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ottom Image w/ Text Aqua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35B8D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2"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4835982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ottom Image w/ Boxes Aqua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35B8D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2"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7"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8"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36822177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op Image w/ Text Aqua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398744"/>
            <a:ext cx="10798580" cy="1798855"/>
          </a:xfrm>
        </p:spPr>
        <p:txBody>
          <a:bodyPr>
            <a:noAutofit/>
          </a:bodyPr>
          <a:lstStyle>
            <a:lvl1pPr algn="r">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algn="r">
              <a:defRPr>
                <a:solidFill>
                  <a:srgbClr val="35B8D5"/>
                </a:solidFill>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71604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5C4FA-7113-4902-A570-467ACBA9B40B}" type="datetimeFigureOut">
              <a:rPr lang="en-US" smtClean="0"/>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FD692-087B-462D-AE04-FB8CA0CBE102}" type="slidenum">
              <a:rPr lang="en-US" smtClean="0"/>
              <a:t>‹#›</a:t>
            </a:fld>
            <a:endParaRPr lang="en-US"/>
          </a:p>
        </p:txBody>
      </p:sp>
    </p:spTree>
    <p:extLst>
      <p:ext uri="{BB962C8B-B14F-4D97-AF65-F5344CB8AC3E}">
        <p14:creationId xmlns:p14="http://schemas.microsoft.com/office/powerpoint/2010/main" val="73389087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de Image Aqua ARIAL">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35B8D5"/>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40020119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le of Contents Aqua GEORGIA">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484222" y="2185588"/>
            <a:ext cx="539750" cy="2132412"/>
          </a:xfrm>
        </p:spPr>
        <p:txBody>
          <a:bodyPr vert="horz" lIns="0" tIns="45720" rIns="0" bIns="45720" rtlCol="0" anchor="ctr" anchorCtr="0">
            <a:noAutofit/>
          </a:bodyPr>
          <a:lstStyle>
            <a:lvl1pPr algn="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
        <p:nvSpPr>
          <p:cNvPr id="7" name="Title 2"/>
          <p:cNvSpPr>
            <a:spLocks noGrp="1"/>
          </p:cNvSpPr>
          <p:nvPr>
            <p:ph type="title"/>
          </p:nvPr>
        </p:nvSpPr>
        <p:spPr>
          <a:xfrm>
            <a:off x="481260" y="563099"/>
            <a:ext cx="8927164" cy="900293"/>
          </a:xfrm>
        </p:spPr>
        <p:txBody>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accent5"/>
                </a:solidFill>
                <a:latin typeface="Georgia"/>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14531840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lor Breaker Aqua GEORGIA">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rgbClr val="35B8D5"/>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FBAB1D"/>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defRPr sz="1200" cap="all" baseline="0">
                <a:solidFill>
                  <a:schemeClr val="bg1"/>
                </a:solidFill>
                <a:latin typeface="+mj-lt"/>
              </a:defRPr>
            </a:lvl1pPr>
          </a:lstStyle>
          <a:p>
            <a:pPr lvl="0"/>
            <a:r>
              <a:rPr lang="en-US" dirty="0"/>
              <a:t>Click to edit Master text styles</a:t>
            </a:r>
          </a:p>
        </p:txBody>
      </p:sp>
      <p:sp>
        <p:nvSpPr>
          <p:cNvPr id="8" name="Title 1"/>
          <p:cNvSpPr>
            <a:spLocks noGrp="1"/>
          </p:cNvSpPr>
          <p:nvPr>
            <p:ph type="title" hasCustomPrompt="1"/>
          </p:nvPr>
        </p:nvSpPr>
        <p:spPr>
          <a:xfrm>
            <a:off x="3079749" y="1231900"/>
            <a:ext cx="8270875" cy="1932757"/>
          </a:xfrm>
        </p:spPr>
        <p:txBody>
          <a:bodyPr anchor="t"/>
          <a:lstStyle>
            <a:lvl1pPr marL="0" indent="0" algn="r" defTabSz="1625559" rtl="0" eaLnBrk="1" fontAlgn="base" latinLnBrk="0" hangingPunct="1">
              <a:lnSpc>
                <a:spcPct val="85000"/>
              </a:lnSpc>
              <a:spcBef>
                <a:spcPts val="400"/>
              </a:spcBef>
              <a:spcAft>
                <a:spcPts val="400"/>
              </a:spcAft>
              <a:buFont typeface="Arial" charset="0"/>
              <a:buNone/>
              <a:defRPr lang="en-US" sz="6700" i="0" kern="1200" cap="none" spc="-150" baseline="0" dirty="0">
                <a:solidFill>
                  <a:schemeClr val="bg1"/>
                </a:solidFill>
                <a:latin typeface="Georgia"/>
                <a:ea typeface="ＭＳ Ｐゴシック" charset="0"/>
                <a:cs typeface="Georgia"/>
              </a:defRPr>
            </a:lvl1pPr>
          </a:lstStyle>
          <a:p>
            <a:pPr marL="0" lvl="0" indent="0" algn="r" defTabSz="1219170" rtl="0" eaLnBrk="1" latinLnBrk="0" hangingPunct="1">
              <a:lnSpc>
                <a:spcPct val="90000"/>
              </a:lnSpc>
              <a:spcBef>
                <a:spcPts val="600"/>
              </a:spcBef>
              <a:spcAft>
                <a:spcPts val="600"/>
              </a:spcAft>
              <a:buSzPct val="80000"/>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40867037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 Column Aqua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666666"/>
                </a:solidFill>
              </a:rPr>
              <a:pPr defTabSz="1219170"/>
              <a:t>‹#›</a:t>
            </a:fld>
            <a:endParaRPr lang="en-US" dirty="0">
              <a:solidFill>
                <a:srgbClr val="666666"/>
              </a:solidFill>
            </a:endParaRPr>
          </a:p>
        </p:txBody>
      </p:sp>
      <p:sp>
        <p:nvSpPr>
          <p:cNvPr id="6" name="Title 7"/>
          <p:cNvSpPr>
            <a:spLocks noGrp="1"/>
          </p:cNvSpPr>
          <p:nvPr>
            <p:ph type="title"/>
          </p:nvPr>
        </p:nvSpPr>
        <p:spPr>
          <a:xfrm>
            <a:off x="828675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35B8D5"/>
                </a:solidFill>
                <a:latin typeface="Georgia"/>
                <a:ea typeface="ＭＳ Ｐゴシック" charset="0"/>
                <a:cs typeface="Georgia"/>
              </a:defRPr>
            </a:lvl1pPr>
          </a:lstStyle>
          <a:p>
            <a:r>
              <a:rPr lang="en-US" dirty="0"/>
              <a:t>Click to edit Master title style</a:t>
            </a:r>
          </a:p>
        </p:txBody>
      </p:sp>
      <p:sp>
        <p:nvSpPr>
          <p:cNvPr id="10"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7038435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 Column Aqua Angle GEORGIA">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5B8D5"/>
              </a:solidFill>
              <a:cs typeface="Arial" panose="020B0604020202020204" pitchFamily="34" charset="0"/>
            </a:endParaRPr>
          </a:p>
        </p:txBody>
      </p:sp>
      <p:sp>
        <p:nvSpPr>
          <p:cNvPr id="10"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
        <p:nvSpPr>
          <p:cNvPr id="6" name="Title 7"/>
          <p:cNvSpPr>
            <a:spLocks noGrp="1"/>
          </p:cNvSpPr>
          <p:nvPr>
            <p:ph type="title"/>
          </p:nvPr>
        </p:nvSpPr>
        <p:spPr>
          <a:xfrm>
            <a:off x="9124748" y="289141"/>
            <a:ext cx="2909041" cy="1475076"/>
          </a:xfrm>
        </p:spPr>
        <p:txBody>
          <a:bodyPr anchor="b">
            <a:noAutofit/>
          </a:bodyPr>
          <a:lstStyle>
            <a:lvl1pPr marL="0" indent="0" algn="l"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bg1"/>
                </a:solidFill>
                <a:latin typeface="Georgia"/>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19369944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Column Aqua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itle 7"/>
          <p:cNvSpPr>
            <a:spLocks noGrp="1"/>
          </p:cNvSpPr>
          <p:nvPr>
            <p:ph type="title"/>
          </p:nvPr>
        </p:nvSpPr>
        <p:spPr>
          <a:xfrm>
            <a:off x="8270876"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35B8D5"/>
                </a:solidFill>
                <a:latin typeface="Georgia"/>
                <a:ea typeface="ＭＳ Ｐゴシック" charset="0"/>
                <a:cs typeface="Georgia"/>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2029557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 Column Aqua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2" name="Title 7"/>
          <p:cNvSpPr>
            <a:spLocks noGrp="1"/>
          </p:cNvSpPr>
          <p:nvPr>
            <p:ph type="title"/>
          </p:nvPr>
        </p:nvSpPr>
        <p:spPr>
          <a:xfrm>
            <a:off x="828050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35B8D5"/>
                </a:solidFill>
                <a:latin typeface="Georgia"/>
                <a:ea typeface="ＭＳ Ｐゴシック" charset="0"/>
                <a:cs typeface="Georgia"/>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7990029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 Column Aqua GEORGIA">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35B8D5"/>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35B8D5"/>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35B8D5"/>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35B8D5"/>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35B8D5"/>
                </a:solidFill>
                <a:latin typeface="Georgia"/>
                <a:ea typeface="ＭＳ Ｐゴシック" charset="0"/>
                <a:cs typeface="Georgia"/>
              </a:defRPr>
            </a:lvl1pPr>
          </a:lstStyle>
          <a:p>
            <a:r>
              <a:rPr lang="en-US" dirty="0"/>
              <a:t>Click to edit Master title style</a:t>
            </a:r>
          </a:p>
        </p:txBody>
      </p:sp>
      <p:sp>
        <p:nvSpPr>
          <p:cNvPr id="1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7715981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Aqua GEORGIA">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5"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35B8D5"/>
                </a:solidFill>
                <a:latin typeface="Georgia"/>
                <a:ea typeface="ＭＳ Ｐゴシック" charset="0"/>
                <a:cs typeface="Georgia"/>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35B8D5"/>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4980632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op Image w/ Boxes Aqua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 name="Title 1"/>
          <p:cNvSpPr>
            <a:spLocks noGrp="1"/>
          </p:cNvSpPr>
          <p:nvPr>
            <p:ph type="title"/>
          </p:nvPr>
        </p:nvSpPr>
        <p:spPr>
          <a:xfrm>
            <a:off x="4251304" y="3253339"/>
            <a:ext cx="7775523"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35B8D5"/>
                </a:solidFill>
                <a:latin typeface="Georgia"/>
                <a:ea typeface="ＭＳ Ｐゴシック" charset="0"/>
                <a:cs typeface="Georgia"/>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373404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034993-1F15-44DF-87FC-08C5E905DA2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413D638C-7E48-494C-9144-5260A4901701}"/>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2820737-32EB-4CFA-A0A8-D3C48A2506C2}"/>
              </a:ext>
            </a:extLst>
          </p:cNvPr>
          <p:cNvSpPr>
            <a:spLocks noGrp="1"/>
          </p:cNvSpPr>
          <p:nvPr>
            <p:ph type="dt" sz="half" idx="10"/>
          </p:nvPr>
        </p:nvSpPr>
        <p:spPr/>
        <p:txBody>
          <a:bodyPr/>
          <a:lstStyle/>
          <a:p>
            <a:fld id="{F184A512-394A-4622-92DD-EF94666F6F5F}" type="datetimeFigureOut">
              <a:rPr lang="pl-PL" smtClean="0"/>
              <a:t>26.01.2020</a:t>
            </a:fld>
            <a:endParaRPr lang="pl-PL"/>
          </a:p>
        </p:txBody>
      </p:sp>
      <p:sp>
        <p:nvSpPr>
          <p:cNvPr id="5" name="Symbol zastępczy stopki 4">
            <a:extLst>
              <a:ext uri="{FF2B5EF4-FFF2-40B4-BE49-F238E27FC236}">
                <a16:creationId xmlns:a16="http://schemas.microsoft.com/office/drawing/2014/main" id="{191CECBE-D31C-42CA-878B-922F86D22C5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8EAB4D9-27D3-4341-8C50-9818F04B89B8}"/>
              </a:ext>
            </a:extLst>
          </p:cNvPr>
          <p:cNvSpPr>
            <a:spLocks noGrp="1"/>
          </p:cNvSpPr>
          <p:nvPr>
            <p:ph type="sldNum" sz="quarter" idx="12"/>
          </p:nvPr>
        </p:nvSpPr>
        <p:spPr/>
        <p:txBody>
          <a:bodyPr/>
          <a:lstStyle/>
          <a:p>
            <a:fld id="{A1171C2A-5CA9-41DE-88AB-315D384E8780}" type="slidenum">
              <a:rPr lang="pl-PL" smtClean="0"/>
              <a:t>‹#›</a:t>
            </a:fld>
            <a:endParaRPr lang="pl-PL"/>
          </a:p>
        </p:txBody>
      </p:sp>
    </p:spTree>
    <p:extLst>
      <p:ext uri="{BB962C8B-B14F-4D97-AF65-F5344CB8AC3E}">
        <p14:creationId xmlns:p14="http://schemas.microsoft.com/office/powerpoint/2010/main" val="258631069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op Image w/ Text Aqua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427620"/>
            <a:ext cx="10798580" cy="1769979"/>
          </a:xfrm>
        </p:spPr>
        <p:txBody>
          <a:bodyPr>
            <a:noAutofit/>
          </a:bodyPr>
          <a:lstStyle>
            <a:lvl1pPr algn="r">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35B8D5"/>
                </a:solidFill>
                <a:latin typeface="Georgia"/>
                <a:ea typeface="ＭＳ Ｐゴシック" charset="0"/>
                <a:cs typeface="Georgia"/>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1797501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ottom Image w/ Text Aqua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35B8D5"/>
                </a:solidFill>
                <a:latin typeface="Georgia"/>
                <a:ea typeface="ＭＳ Ｐゴシック" charset="0"/>
                <a:cs typeface="Georgia"/>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34315893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ottom Image w/ Boxes Aqua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35B8D5"/>
                </a:solidFill>
                <a:latin typeface="Georgia"/>
                <a:ea typeface="ＭＳ Ｐゴシック" charset="0"/>
                <a:cs typeface="Georgia"/>
              </a:defRPr>
            </a:lvl1pPr>
          </a:lstStyle>
          <a:p>
            <a:r>
              <a:rPr lang="en-US" dirty="0"/>
              <a:t>Click to edit Master title style</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2"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32658856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ide Image Aqua GEORGIA">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35B8D5"/>
                </a:solidFill>
                <a:latin typeface="Georgia"/>
                <a:ea typeface="ＭＳ Ｐゴシック" charset="0"/>
                <a:cs typeface="Georgia"/>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3458821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able of Contents Dark Blue ARIAL">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535022" y="2185588"/>
            <a:ext cx="539750" cy="2132412"/>
          </a:xfrm>
        </p:spPr>
        <p:txBody>
          <a:bodyPr vert="horz" lIns="0" tIns="45720" rIns="0" bIns="45720" rtlCol="0" anchor="ctr" anchorCtr="0">
            <a:noAutofit/>
          </a:bodyPr>
          <a:lstStyle>
            <a:lvl1pPr algn="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
        <p:nvSpPr>
          <p:cNvPr id="7" name="Title 2"/>
          <p:cNvSpPr>
            <a:spLocks noGrp="1"/>
          </p:cNvSpPr>
          <p:nvPr>
            <p:ph type="title"/>
          </p:nvPr>
        </p:nvSpPr>
        <p:spPr>
          <a:xfrm>
            <a:off x="452385" y="563099"/>
            <a:ext cx="8927164" cy="900293"/>
          </a:xfrm>
        </p:spPr>
        <p:txBody>
          <a:bodyPr/>
          <a:lstStyle>
            <a:lvl1pPr algn="r">
              <a:defRPr>
                <a:solidFill>
                  <a:schemeClr val="accent6"/>
                </a:solidFill>
              </a:defRPr>
            </a:lvl1pPr>
          </a:lstStyle>
          <a:p>
            <a:r>
              <a:rPr lang="en-US" dirty="0"/>
              <a:t>Click to edit Master title style</a:t>
            </a:r>
          </a:p>
        </p:txBody>
      </p:sp>
    </p:spTree>
    <p:extLst>
      <p:ext uri="{BB962C8B-B14F-4D97-AF65-F5344CB8AC3E}">
        <p14:creationId xmlns:p14="http://schemas.microsoft.com/office/powerpoint/2010/main" val="23322676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lor Breaker Dark Blue ARIAL">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rgbClr val="09457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dirty="0">
              <a:solidFill>
                <a:srgbClr val="333333">
                  <a:lumMod val="50000"/>
                </a:srgbClr>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lnSpc>
                <a:spcPct val="100000"/>
              </a:lnSpc>
              <a:defRPr sz="1600" cap="none" baseline="0">
                <a:solidFill>
                  <a:schemeClr val="bg1"/>
                </a:solidFill>
                <a:latin typeface="+mn-lt"/>
              </a:defRPr>
            </a:lvl1pPr>
          </a:lstStyle>
          <a:p>
            <a:pPr lvl="0"/>
            <a:r>
              <a:rPr lang="en-US" dirty="0"/>
              <a:t>Click to edit Master text styles</a:t>
            </a:r>
          </a:p>
        </p:txBody>
      </p:sp>
      <p:sp>
        <p:nvSpPr>
          <p:cNvPr id="8" name="Title 1"/>
          <p:cNvSpPr>
            <a:spLocks noGrp="1"/>
          </p:cNvSpPr>
          <p:nvPr>
            <p:ph type="title" hasCustomPrompt="1"/>
          </p:nvPr>
        </p:nvSpPr>
        <p:spPr>
          <a:xfrm>
            <a:off x="3105149" y="1231900"/>
            <a:ext cx="8270875" cy="1932757"/>
          </a:xfrm>
        </p:spPr>
        <p:txBody>
          <a:bodyPr anchor="t"/>
          <a:lstStyle>
            <a:lvl1pPr algn="r">
              <a:lnSpc>
                <a:spcPct val="75000"/>
              </a:lnSpc>
              <a:defRPr lang="en-US" sz="6000" i="0" kern="1200" cap="all" spc="-150" baseline="0" dirty="0">
                <a:solidFill>
                  <a:schemeClr val="bg1"/>
                </a:solidFill>
                <a:latin typeface="+mj-lt"/>
                <a:ea typeface="ＭＳ Ｐゴシック" charset="0"/>
                <a:cs typeface="Georgia"/>
              </a:defRPr>
            </a:lvl1pPr>
          </a:lstStyle>
          <a:p>
            <a:pPr marL="0" lvl="0" indent="0" algn="r" defTabSz="1625559" rtl="0" eaLnBrk="1" fontAlgn="base" latinLnBrk="0" hangingPunct="1">
              <a:lnSpc>
                <a:spcPct val="85000"/>
              </a:lnSpc>
              <a:spcBef>
                <a:spcPts val="400"/>
              </a:spcBef>
              <a:spcAft>
                <a:spcPts val="400"/>
              </a:spcAft>
              <a:buSzPct val="80000"/>
              <a:buFont typeface="Arial" charset="0"/>
              <a:buNone/>
            </a:pPr>
            <a:r>
              <a:rPr lang="en-US" dirty="0"/>
              <a:t>Click to edit master title style</a:t>
            </a:r>
          </a:p>
        </p:txBody>
      </p:sp>
    </p:spTree>
    <p:extLst>
      <p:ext uri="{BB962C8B-B14F-4D97-AF65-F5344CB8AC3E}">
        <p14:creationId xmlns:p14="http://schemas.microsoft.com/office/powerpoint/2010/main" val="39956378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 Column Dark Blue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solidFill>
                  <a:schemeClr val="tx1"/>
                </a:solidFill>
                <a:latin typeface="+mn-lt"/>
              </a:defRPr>
            </a:lvl1pPr>
            <a:lvl2pPr>
              <a:defRPr lang="en-US" dirty="0" smtClean="0">
                <a:solidFill>
                  <a:schemeClr val="tx1"/>
                </a:solidFill>
                <a:latin typeface="+mn-lt"/>
              </a:defRPr>
            </a:lvl2pPr>
            <a:lvl3pPr>
              <a:defRPr lang="en-US" dirty="0" smtClean="0">
                <a:solidFill>
                  <a:schemeClr val="tx1"/>
                </a:solidFill>
                <a:latin typeface="+mn-lt"/>
              </a:defRPr>
            </a:lvl3pPr>
            <a:lvl4pPr>
              <a:defRPr lang="en-US" dirty="0" smtClean="0">
                <a:solidFill>
                  <a:schemeClr val="tx1"/>
                </a:solidFill>
                <a:latin typeface="+mn-lt"/>
              </a:defRPr>
            </a:lvl4pPr>
            <a:lvl5pPr>
              <a:defRPr lang="en-US" dirty="0">
                <a:solidFill>
                  <a:schemeClr val="tx1"/>
                </a:solidFill>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8"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09457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09457F"/>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18274470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 Column Dark Blue Angle ARIAL">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rgbClr val="09457F"/>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8" name="Title 7"/>
          <p:cNvSpPr>
            <a:spLocks noGrp="1"/>
          </p:cNvSpPr>
          <p:nvPr>
            <p:ph type="title"/>
          </p:nvPr>
        </p:nvSpPr>
        <p:spPr>
          <a:xfrm>
            <a:off x="9085252" y="289141"/>
            <a:ext cx="2948538" cy="1475076"/>
          </a:xfrm>
        </p:spPr>
        <p:txBody>
          <a:bodyPr anchor="b">
            <a:noAutofit/>
          </a:bodyPr>
          <a:lstStyle>
            <a:lvl1pPr marL="0" indent="0" algn="l"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FFFF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Tree>
    <p:extLst>
      <p:ext uri="{BB962C8B-B14F-4D97-AF65-F5344CB8AC3E}">
        <p14:creationId xmlns:p14="http://schemas.microsoft.com/office/powerpoint/2010/main" val="14513912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 Column Dark Blue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09457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09457F"/>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25563705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Column Dark Blue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2"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09457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09457F"/>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86514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Red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solidFill>
                  <a:schemeClr val="tx1"/>
                </a:solidFill>
                <a:latin typeface="+mn-lt"/>
              </a:defRPr>
            </a:lvl1pPr>
            <a:lvl2pPr>
              <a:defRPr lang="en-US" dirty="0" smtClean="0">
                <a:solidFill>
                  <a:schemeClr val="tx1"/>
                </a:solidFill>
                <a:latin typeface="+mn-lt"/>
              </a:defRPr>
            </a:lvl2pPr>
            <a:lvl3pPr>
              <a:defRPr lang="en-US" dirty="0" smtClean="0">
                <a:solidFill>
                  <a:schemeClr val="tx1"/>
                </a:solidFill>
                <a:latin typeface="+mn-lt"/>
              </a:defRPr>
            </a:lvl3pPr>
            <a:lvl4pPr>
              <a:defRPr lang="en-US" dirty="0" smtClean="0">
                <a:solidFill>
                  <a:schemeClr val="tx1"/>
                </a:solidFill>
                <a:latin typeface="+mn-lt"/>
              </a:defRPr>
            </a:lvl4pPr>
            <a:lvl5pPr>
              <a:defRPr lang="en-US" dirty="0">
                <a:solidFill>
                  <a:schemeClr val="tx1"/>
                </a:solidFill>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8"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EC4E38"/>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32963264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 Column Dark Blue ARIAL">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09457F"/>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09457F"/>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09457F"/>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09457F"/>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marL="0" marR="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latin typeface="+mn-lt"/>
              </a:defRPr>
            </a:lvl1pPr>
            <a:lvl2pPr marL="154513"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2pPr>
            <a:lvl3pPr marL="376757" marR="0"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3pPr>
            <a:lvl4pPr marL="609585"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4pPr>
            <a:lvl5pPr marL="842412" marR="0"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5pPr>
          </a:lstStyle>
          <a:p>
            <a:pPr marL="0" marR="0" lvl="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pPr>
            <a:r>
              <a:rPr kumimoji="0" lang="en-US" sz="2000" b="0" i="0" u="none" strike="noStrike" kern="1200" cap="none" spc="0" normalizeH="0" baseline="0" noProof="0" dirty="0">
                <a:ln>
                  <a:noFill/>
                </a:ln>
                <a:solidFill>
                  <a:srgbClr val="666666">
                    <a:lumMod val="50000"/>
                  </a:srgbClr>
                </a:solidFill>
                <a:effectLst/>
                <a:uLnTx/>
                <a:uFillTx/>
                <a:latin typeface="Arial"/>
                <a:ea typeface="+mn-ea"/>
                <a:cs typeface="Arial"/>
              </a:rPr>
              <a:t>Click to edit Master text styles</a:t>
            </a:r>
          </a:p>
          <a:p>
            <a:pPr marL="154513" marR="0" lvl="1"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666666">
                    <a:lumMod val="50000"/>
                  </a:srgbClr>
                </a:solidFill>
                <a:effectLst/>
                <a:uLnTx/>
                <a:uFillTx/>
                <a:latin typeface="Arial"/>
                <a:ea typeface="+mn-ea"/>
                <a:cs typeface="Arial"/>
              </a:rPr>
              <a:t>Second level</a:t>
            </a:r>
          </a:p>
          <a:p>
            <a:pPr marL="376757" marR="0" lvl="2"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600" b="0" i="0" u="none" strike="noStrike" kern="1200" cap="none" spc="0" normalizeH="0" baseline="0" noProof="0" dirty="0">
                <a:ln>
                  <a:noFill/>
                </a:ln>
                <a:solidFill>
                  <a:srgbClr val="666666">
                    <a:lumMod val="50000"/>
                  </a:srgbClr>
                </a:solidFill>
                <a:effectLst/>
                <a:uLnTx/>
                <a:uFillTx/>
                <a:latin typeface="Arial"/>
                <a:ea typeface="+mn-ea"/>
                <a:cs typeface="Arial"/>
              </a:rPr>
              <a:t>Third level</a:t>
            </a:r>
          </a:p>
          <a:p>
            <a:pPr marL="609585" marR="0" lvl="3"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666666">
                    <a:lumMod val="50000"/>
                  </a:srgbClr>
                </a:solidFill>
                <a:effectLst/>
                <a:uLnTx/>
                <a:uFillTx/>
                <a:latin typeface="Arial"/>
                <a:ea typeface="+mn-ea"/>
                <a:cs typeface="Arial"/>
              </a:rPr>
              <a:t>Fourth level</a:t>
            </a:r>
          </a:p>
          <a:p>
            <a:pPr marL="842412" marR="0" lvl="4"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200" b="0" i="0" u="none" strike="noStrike" kern="1200" cap="none" spc="0" normalizeH="0" baseline="0" noProof="0" dirty="0">
                <a:ln>
                  <a:noFill/>
                </a:ln>
                <a:solidFill>
                  <a:srgbClr val="666666">
                    <a:lumMod val="50000"/>
                  </a:srgbClr>
                </a:solidFill>
                <a:effectLst/>
                <a:uLnTx/>
                <a:uFillTx/>
                <a:latin typeface="Arial"/>
                <a:ea typeface="+mn-ea"/>
                <a:cs typeface="Arial"/>
              </a:rPr>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09457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21"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09457F"/>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23019850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Dark Blue ARIAL">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5"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09457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09457F"/>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23119466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op Image w/ Boxes Dark Blue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 name="Title 1"/>
          <p:cNvSpPr>
            <a:spLocks noGrp="1"/>
          </p:cNvSpPr>
          <p:nvPr>
            <p:ph type="title"/>
          </p:nvPr>
        </p:nvSpPr>
        <p:spPr>
          <a:xfrm>
            <a:off x="3060834" y="3253339"/>
            <a:ext cx="8965993" cy="776013"/>
          </a:xfrm>
        </p:spPr>
        <p:txBody>
          <a:bodyPr bIns="0"/>
          <a:lstStyle>
            <a:lvl1pPr algn="r">
              <a:defRPr>
                <a:solidFill>
                  <a:srgbClr val="09457F"/>
                </a:solidFill>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7705991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ottom Image w/ Text Dark Blue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09457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2"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4071269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ottom Image w/ Boxes Dark Blue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09457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2"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7"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8"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28718592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op Image w/ Text Dark Blue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398744"/>
            <a:ext cx="10798580" cy="1798855"/>
          </a:xfrm>
        </p:spPr>
        <p:txBody>
          <a:bodyPr>
            <a:noAutofit/>
          </a:bodyPr>
          <a:lstStyle>
            <a:lvl1pPr algn="r">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algn="r">
              <a:defRPr>
                <a:solidFill>
                  <a:srgbClr val="09457F"/>
                </a:solidFill>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28623025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de Image Dark Blue ARIAL">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09457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23102047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able of Contents Dark Blue GEORGIA">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484222" y="2185588"/>
            <a:ext cx="539750" cy="2132412"/>
          </a:xfrm>
        </p:spPr>
        <p:txBody>
          <a:bodyPr vert="horz" lIns="0" tIns="45720" rIns="0" bIns="45720" rtlCol="0" anchor="ctr" anchorCtr="0">
            <a:noAutofit/>
          </a:bodyPr>
          <a:lstStyle>
            <a:lvl1pPr algn="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
        <p:nvSpPr>
          <p:cNvPr id="7" name="Title 2"/>
          <p:cNvSpPr>
            <a:spLocks noGrp="1"/>
          </p:cNvSpPr>
          <p:nvPr>
            <p:ph type="title"/>
          </p:nvPr>
        </p:nvSpPr>
        <p:spPr>
          <a:xfrm>
            <a:off x="481260" y="563099"/>
            <a:ext cx="8927164" cy="900293"/>
          </a:xfrm>
        </p:spPr>
        <p:txBody>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accent6"/>
                </a:solidFill>
                <a:latin typeface="Georgia"/>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113802088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lor Breaker Dark Blue GEORGIA">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rgbClr val="09457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FBAB1D"/>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defRPr sz="1200" cap="all" baseline="0">
                <a:solidFill>
                  <a:schemeClr val="bg1"/>
                </a:solidFill>
                <a:latin typeface="+mj-lt"/>
              </a:defRPr>
            </a:lvl1pPr>
          </a:lstStyle>
          <a:p>
            <a:pPr lvl="0"/>
            <a:r>
              <a:rPr lang="en-US" dirty="0"/>
              <a:t>Click to edit Master text styles</a:t>
            </a:r>
          </a:p>
        </p:txBody>
      </p:sp>
      <p:sp>
        <p:nvSpPr>
          <p:cNvPr id="8" name="Title 1"/>
          <p:cNvSpPr>
            <a:spLocks noGrp="1"/>
          </p:cNvSpPr>
          <p:nvPr>
            <p:ph type="title" hasCustomPrompt="1"/>
          </p:nvPr>
        </p:nvSpPr>
        <p:spPr>
          <a:xfrm>
            <a:off x="3079749" y="1231900"/>
            <a:ext cx="8270875" cy="1932757"/>
          </a:xfrm>
        </p:spPr>
        <p:txBody>
          <a:bodyPr anchor="t"/>
          <a:lstStyle>
            <a:lvl1pPr marL="0" indent="0" algn="r" defTabSz="1625559" rtl="0" eaLnBrk="1" fontAlgn="base" latinLnBrk="0" hangingPunct="1">
              <a:lnSpc>
                <a:spcPct val="85000"/>
              </a:lnSpc>
              <a:spcBef>
                <a:spcPts val="400"/>
              </a:spcBef>
              <a:spcAft>
                <a:spcPts val="400"/>
              </a:spcAft>
              <a:buFont typeface="Arial" charset="0"/>
              <a:buNone/>
              <a:defRPr lang="en-US" sz="6700" i="0" kern="1200" cap="none" spc="-150" baseline="0" dirty="0">
                <a:solidFill>
                  <a:schemeClr val="bg1"/>
                </a:solidFill>
                <a:latin typeface="Georgia"/>
                <a:ea typeface="ＭＳ Ｐゴシック" charset="0"/>
                <a:cs typeface="Georgia"/>
              </a:defRPr>
            </a:lvl1pPr>
          </a:lstStyle>
          <a:p>
            <a:pPr marL="0" lvl="0" indent="0" algn="r" defTabSz="1219170" rtl="0" eaLnBrk="1" latinLnBrk="0" hangingPunct="1">
              <a:lnSpc>
                <a:spcPct val="90000"/>
              </a:lnSpc>
              <a:spcBef>
                <a:spcPts val="600"/>
              </a:spcBef>
              <a:spcAft>
                <a:spcPts val="600"/>
              </a:spcAft>
              <a:buSzPct val="80000"/>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31698667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 Column Dark Blue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6" name="Title 7"/>
          <p:cNvSpPr>
            <a:spLocks noGrp="1"/>
          </p:cNvSpPr>
          <p:nvPr>
            <p:ph type="title"/>
          </p:nvPr>
        </p:nvSpPr>
        <p:spPr>
          <a:xfrm>
            <a:off x="828675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09457F"/>
                </a:solidFill>
                <a:latin typeface="Georgia"/>
                <a:ea typeface="ＭＳ Ｐゴシック" charset="0"/>
                <a:cs typeface="Georgia"/>
              </a:defRPr>
            </a:lvl1pPr>
          </a:lstStyle>
          <a:p>
            <a:r>
              <a:rPr lang="en-US" dirty="0"/>
              <a:t>Click to edit Master title style</a:t>
            </a:r>
          </a:p>
        </p:txBody>
      </p:sp>
      <p:sp>
        <p:nvSpPr>
          <p:cNvPr id="10"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09457F"/>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709263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MPLATE COLORS">
    <p:spTree>
      <p:nvGrpSpPr>
        <p:cNvPr id="1" name=""/>
        <p:cNvGrpSpPr/>
        <p:nvPr/>
      </p:nvGrpSpPr>
      <p:grpSpPr>
        <a:xfrm>
          <a:off x="0" y="0"/>
          <a:ext cx="0" cy="0"/>
          <a:chOff x="0" y="0"/>
          <a:chExt cx="0" cy="0"/>
        </a:xfrm>
      </p:grpSpPr>
      <p:sp>
        <p:nvSpPr>
          <p:cNvPr id="31" name="Freeform 30"/>
          <p:cNvSpPr/>
          <p:nvPr userDrawn="1"/>
        </p:nvSpPr>
        <p:spPr bwMode="auto">
          <a:xfrm>
            <a:off x="243068" y="381032"/>
            <a:ext cx="9334069" cy="3719330"/>
          </a:xfrm>
          <a:custGeom>
            <a:avLst/>
            <a:gdLst>
              <a:gd name="connsiteX0" fmla="*/ 2581155 w 8611565"/>
              <a:gd name="connsiteY0" fmla="*/ 2997843 h 2997843"/>
              <a:gd name="connsiteX1" fmla="*/ 8611565 w 8611565"/>
              <a:gd name="connsiteY1" fmla="*/ 1446836 h 2997843"/>
              <a:gd name="connsiteX2" fmla="*/ 8611565 w 8611565"/>
              <a:gd name="connsiteY2" fmla="*/ 0 h 2997843"/>
              <a:gd name="connsiteX3" fmla="*/ 0 w 8611565"/>
              <a:gd name="connsiteY3" fmla="*/ 0 h 2997843"/>
              <a:gd name="connsiteX4" fmla="*/ 0 w 8611565"/>
              <a:gd name="connsiteY4" fmla="*/ 2708476 h 2997843"/>
              <a:gd name="connsiteX5" fmla="*/ 254643 w 8611565"/>
              <a:gd name="connsiteY5" fmla="*/ 2939970 h 2997843"/>
              <a:gd name="connsiteX6" fmla="*/ 254643 w 8611565"/>
              <a:gd name="connsiteY6" fmla="*/ 2569580 h 2997843"/>
              <a:gd name="connsiteX7" fmla="*/ 2581155 w 8611565"/>
              <a:gd name="connsiteY7" fmla="*/ 2569580 h 2997843"/>
              <a:gd name="connsiteX8" fmla="*/ 2581155 w 8611565"/>
              <a:gd name="connsiteY8" fmla="*/ 2997843 h 2997843"/>
              <a:gd name="connsiteX0" fmla="*/ 2581155 w 8611565"/>
              <a:gd name="connsiteY0" fmla="*/ 2997843 h 3153330"/>
              <a:gd name="connsiteX1" fmla="*/ 8611565 w 8611565"/>
              <a:gd name="connsiteY1" fmla="*/ 1446836 h 3153330"/>
              <a:gd name="connsiteX2" fmla="*/ 8611565 w 8611565"/>
              <a:gd name="connsiteY2" fmla="*/ 0 h 3153330"/>
              <a:gd name="connsiteX3" fmla="*/ 0 w 8611565"/>
              <a:gd name="connsiteY3" fmla="*/ 0 h 3153330"/>
              <a:gd name="connsiteX4" fmla="*/ 0 w 8611565"/>
              <a:gd name="connsiteY4" fmla="*/ 2708476 h 3153330"/>
              <a:gd name="connsiteX5" fmla="*/ 376563 w 8611565"/>
              <a:gd name="connsiteY5" fmla="*/ 3153330 h 3153330"/>
              <a:gd name="connsiteX6" fmla="*/ 254643 w 8611565"/>
              <a:gd name="connsiteY6" fmla="*/ 2569580 h 3153330"/>
              <a:gd name="connsiteX7" fmla="*/ 2581155 w 8611565"/>
              <a:gd name="connsiteY7" fmla="*/ 2569580 h 3153330"/>
              <a:gd name="connsiteX8" fmla="*/ 2581155 w 8611565"/>
              <a:gd name="connsiteY8" fmla="*/ 2997843 h 3153330"/>
              <a:gd name="connsiteX0" fmla="*/ 2581155 w 8611565"/>
              <a:gd name="connsiteY0" fmla="*/ 2997843 h 3153330"/>
              <a:gd name="connsiteX1" fmla="*/ 8596325 w 8611565"/>
              <a:gd name="connsiteY1" fmla="*/ 1751636 h 3153330"/>
              <a:gd name="connsiteX2" fmla="*/ 8611565 w 8611565"/>
              <a:gd name="connsiteY2" fmla="*/ 0 h 3153330"/>
              <a:gd name="connsiteX3" fmla="*/ 0 w 8611565"/>
              <a:gd name="connsiteY3" fmla="*/ 0 h 3153330"/>
              <a:gd name="connsiteX4" fmla="*/ 0 w 8611565"/>
              <a:gd name="connsiteY4" fmla="*/ 2708476 h 3153330"/>
              <a:gd name="connsiteX5" fmla="*/ 376563 w 8611565"/>
              <a:gd name="connsiteY5" fmla="*/ 3153330 h 3153330"/>
              <a:gd name="connsiteX6" fmla="*/ 254643 w 8611565"/>
              <a:gd name="connsiteY6" fmla="*/ 2569580 h 3153330"/>
              <a:gd name="connsiteX7" fmla="*/ 2581155 w 8611565"/>
              <a:gd name="connsiteY7" fmla="*/ 2569580 h 3153330"/>
              <a:gd name="connsiteX8" fmla="*/ 2581155 w 8611565"/>
              <a:gd name="connsiteY8" fmla="*/ 2997843 h 3153330"/>
              <a:gd name="connsiteX0" fmla="*/ 2581155 w 8611565"/>
              <a:gd name="connsiteY0" fmla="*/ 2997843 h 3153330"/>
              <a:gd name="connsiteX1" fmla="*/ 8596325 w 8611565"/>
              <a:gd name="connsiteY1" fmla="*/ 2483156 h 3153330"/>
              <a:gd name="connsiteX2" fmla="*/ 8611565 w 8611565"/>
              <a:gd name="connsiteY2" fmla="*/ 0 h 3153330"/>
              <a:gd name="connsiteX3" fmla="*/ 0 w 8611565"/>
              <a:gd name="connsiteY3" fmla="*/ 0 h 3153330"/>
              <a:gd name="connsiteX4" fmla="*/ 0 w 8611565"/>
              <a:gd name="connsiteY4" fmla="*/ 2708476 h 3153330"/>
              <a:gd name="connsiteX5" fmla="*/ 376563 w 8611565"/>
              <a:gd name="connsiteY5" fmla="*/ 3153330 h 3153330"/>
              <a:gd name="connsiteX6" fmla="*/ 254643 w 8611565"/>
              <a:gd name="connsiteY6" fmla="*/ 2569580 h 3153330"/>
              <a:gd name="connsiteX7" fmla="*/ 2581155 w 8611565"/>
              <a:gd name="connsiteY7" fmla="*/ 2569580 h 3153330"/>
              <a:gd name="connsiteX8" fmla="*/ 2581155 w 8611565"/>
              <a:gd name="connsiteY8" fmla="*/ 2997843 h 3153330"/>
              <a:gd name="connsiteX0" fmla="*/ 2565778 w 8611565"/>
              <a:gd name="connsiteY0" fmla="*/ 3836043 h 3836043"/>
              <a:gd name="connsiteX1" fmla="*/ 8596325 w 8611565"/>
              <a:gd name="connsiteY1" fmla="*/ 2483156 h 3836043"/>
              <a:gd name="connsiteX2" fmla="*/ 8611565 w 8611565"/>
              <a:gd name="connsiteY2" fmla="*/ 0 h 3836043"/>
              <a:gd name="connsiteX3" fmla="*/ 0 w 8611565"/>
              <a:gd name="connsiteY3" fmla="*/ 0 h 3836043"/>
              <a:gd name="connsiteX4" fmla="*/ 0 w 8611565"/>
              <a:gd name="connsiteY4" fmla="*/ 2708476 h 3836043"/>
              <a:gd name="connsiteX5" fmla="*/ 376563 w 8611565"/>
              <a:gd name="connsiteY5" fmla="*/ 3153330 h 3836043"/>
              <a:gd name="connsiteX6" fmla="*/ 254643 w 8611565"/>
              <a:gd name="connsiteY6" fmla="*/ 2569580 h 3836043"/>
              <a:gd name="connsiteX7" fmla="*/ 2581155 w 8611565"/>
              <a:gd name="connsiteY7" fmla="*/ 2569580 h 3836043"/>
              <a:gd name="connsiteX8" fmla="*/ 2565778 w 8611565"/>
              <a:gd name="connsiteY8" fmla="*/ 3836043 h 3836043"/>
              <a:gd name="connsiteX0" fmla="*/ 2565778 w 8611565"/>
              <a:gd name="connsiteY0" fmla="*/ 3836043 h 4052490"/>
              <a:gd name="connsiteX1" fmla="*/ 8596325 w 8611565"/>
              <a:gd name="connsiteY1" fmla="*/ 2483156 h 4052490"/>
              <a:gd name="connsiteX2" fmla="*/ 8611565 w 8611565"/>
              <a:gd name="connsiteY2" fmla="*/ 0 h 4052490"/>
              <a:gd name="connsiteX3" fmla="*/ 0 w 8611565"/>
              <a:gd name="connsiteY3" fmla="*/ 0 h 4052490"/>
              <a:gd name="connsiteX4" fmla="*/ 0 w 8611565"/>
              <a:gd name="connsiteY4" fmla="*/ 2708476 h 4052490"/>
              <a:gd name="connsiteX5" fmla="*/ 299680 w 8611565"/>
              <a:gd name="connsiteY5" fmla="*/ 4052490 h 4052490"/>
              <a:gd name="connsiteX6" fmla="*/ 254643 w 8611565"/>
              <a:gd name="connsiteY6" fmla="*/ 2569580 h 4052490"/>
              <a:gd name="connsiteX7" fmla="*/ 2581155 w 8611565"/>
              <a:gd name="connsiteY7" fmla="*/ 2569580 h 4052490"/>
              <a:gd name="connsiteX8" fmla="*/ 2565778 w 8611565"/>
              <a:gd name="connsiteY8" fmla="*/ 3836043 h 4052490"/>
              <a:gd name="connsiteX0" fmla="*/ 2565778 w 8611565"/>
              <a:gd name="connsiteY0" fmla="*/ 3836043 h 4052490"/>
              <a:gd name="connsiteX1" fmla="*/ 8596325 w 8611565"/>
              <a:gd name="connsiteY1" fmla="*/ 2483156 h 4052490"/>
              <a:gd name="connsiteX2" fmla="*/ 8611565 w 8611565"/>
              <a:gd name="connsiteY2" fmla="*/ 0 h 4052490"/>
              <a:gd name="connsiteX3" fmla="*/ 0 w 8611565"/>
              <a:gd name="connsiteY3" fmla="*/ 0 h 4052490"/>
              <a:gd name="connsiteX4" fmla="*/ 0 w 8611565"/>
              <a:gd name="connsiteY4" fmla="*/ 2708476 h 4052490"/>
              <a:gd name="connsiteX5" fmla="*/ 299680 w 8611565"/>
              <a:gd name="connsiteY5" fmla="*/ 4052490 h 4052490"/>
              <a:gd name="connsiteX6" fmla="*/ 2581155 w 8611565"/>
              <a:gd name="connsiteY6" fmla="*/ 2569580 h 4052490"/>
              <a:gd name="connsiteX7" fmla="*/ 2565778 w 8611565"/>
              <a:gd name="connsiteY7" fmla="*/ 3836043 h 4052490"/>
              <a:gd name="connsiteX0" fmla="*/ 2565778 w 8611565"/>
              <a:gd name="connsiteY0" fmla="*/ 3836043 h 4052490"/>
              <a:gd name="connsiteX1" fmla="*/ 8596325 w 8611565"/>
              <a:gd name="connsiteY1" fmla="*/ 2483156 h 4052490"/>
              <a:gd name="connsiteX2" fmla="*/ 8611565 w 8611565"/>
              <a:gd name="connsiteY2" fmla="*/ 0 h 4052490"/>
              <a:gd name="connsiteX3" fmla="*/ 0 w 8611565"/>
              <a:gd name="connsiteY3" fmla="*/ 0 h 4052490"/>
              <a:gd name="connsiteX4" fmla="*/ 0 w 8611565"/>
              <a:gd name="connsiteY4" fmla="*/ 2708476 h 4052490"/>
              <a:gd name="connsiteX5" fmla="*/ 299680 w 8611565"/>
              <a:gd name="connsiteY5" fmla="*/ 4052490 h 4052490"/>
              <a:gd name="connsiteX6" fmla="*/ 2565778 w 8611565"/>
              <a:gd name="connsiteY6" fmla="*/ 3836043 h 405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1565" h="4052490">
                <a:moveTo>
                  <a:pt x="2565778" y="3836043"/>
                </a:moveTo>
                <a:lnTo>
                  <a:pt x="8596325" y="2483156"/>
                </a:lnTo>
                <a:lnTo>
                  <a:pt x="8611565" y="0"/>
                </a:lnTo>
                <a:lnTo>
                  <a:pt x="0" y="0"/>
                </a:lnTo>
                <a:lnTo>
                  <a:pt x="0" y="2708476"/>
                </a:lnTo>
                <a:lnTo>
                  <a:pt x="299680" y="4052490"/>
                </a:lnTo>
                <a:lnTo>
                  <a:pt x="2565778" y="3836043"/>
                </a:lnTo>
                <a:close/>
              </a:path>
            </a:pathLst>
          </a:custGeom>
          <a:solidFill>
            <a:schemeClr val="bg2">
              <a:lumMod val="20000"/>
              <a:lumOff val="80000"/>
            </a:schemeClr>
          </a:solidFill>
          <a:ln w="9525">
            <a:noFill/>
            <a:round/>
            <a:headEnd/>
            <a:tailEnd/>
          </a:ln>
          <a:effectLst/>
        </p:spPr>
        <p:txBody>
          <a:bodyPr wrap="none" rtlCol="0" anchor="ctr"/>
          <a:lstStyle/>
          <a:p>
            <a:pPr algn="ctr" eaLnBrk="0" fontAlgn="base" hangingPunct="0">
              <a:spcBef>
                <a:spcPct val="0"/>
              </a:spcBef>
              <a:spcAft>
                <a:spcPct val="0"/>
              </a:spcAft>
            </a:pPr>
            <a:endParaRPr lang="en-US" dirty="0">
              <a:solidFill>
                <a:srgbClr val="FFFFFF"/>
              </a:solidFill>
            </a:endParaRPr>
          </a:p>
        </p:txBody>
      </p:sp>
      <p:sp>
        <p:nvSpPr>
          <p:cNvPr id="33" name="Rectangle 32"/>
          <p:cNvSpPr/>
          <p:nvPr userDrawn="1"/>
        </p:nvSpPr>
        <p:spPr bwMode="auto">
          <a:xfrm>
            <a:off x="2422610" y="654236"/>
            <a:ext cx="940772" cy="940773"/>
          </a:xfrm>
          <a:prstGeom prst="rect">
            <a:avLst/>
          </a:prstGeom>
          <a:solidFill>
            <a:schemeClr val="tx2"/>
          </a:solidFill>
          <a:ln w="9525">
            <a:noFill/>
            <a:round/>
            <a:headEnd/>
            <a:tailEnd/>
          </a:ln>
          <a:effectLst/>
        </p:spPr>
        <p:txBody>
          <a:bodyPr wrap="square" lIns="0" rIns="0" rtlCol="0" anchor="ctr"/>
          <a:lstStyle/>
          <a:p>
            <a:pPr eaLnBrk="0" fontAlgn="base" hangingPunct="0">
              <a:spcBef>
                <a:spcPct val="0"/>
              </a:spcBef>
              <a:spcAft>
                <a:spcPct val="0"/>
              </a:spcAft>
            </a:pPr>
            <a:r>
              <a:rPr lang="en-US" sz="1200" b="1" dirty="0">
                <a:solidFill>
                  <a:prstClr val="white"/>
                </a:solidFill>
                <a:latin typeface="Arial" panose="020B0604020202020204" pitchFamily="34" charset="0"/>
                <a:ea typeface="Whitney" charset="0"/>
                <a:cs typeface="Arial" panose="020B0604020202020204" pitchFamily="34" charset="0"/>
              </a:rPr>
              <a:t>Dark Grey</a:t>
            </a:r>
          </a:p>
        </p:txBody>
      </p:sp>
      <p:sp>
        <p:nvSpPr>
          <p:cNvPr id="34" name="Rectangle 33"/>
          <p:cNvSpPr/>
          <p:nvPr userDrawn="1"/>
        </p:nvSpPr>
        <p:spPr bwMode="auto">
          <a:xfrm>
            <a:off x="4457075" y="654236"/>
            <a:ext cx="940772" cy="940773"/>
          </a:xfrm>
          <a:prstGeom prst="rect">
            <a:avLst/>
          </a:prstGeom>
          <a:solidFill>
            <a:schemeClr val="accent2"/>
          </a:solidFill>
          <a:ln w="9525">
            <a:noFill/>
            <a:round/>
            <a:headEnd/>
            <a:tailEnd/>
          </a:ln>
          <a:effectLst/>
        </p:spPr>
        <p:txBody>
          <a:bodyPr wrap="square" lIns="0" rIns="0" rtlCol="0" anchor="ctr"/>
          <a:lstStyle/>
          <a:p>
            <a:pPr eaLnBrk="0" fontAlgn="base" hangingPunct="0">
              <a:spcBef>
                <a:spcPct val="0"/>
              </a:spcBef>
              <a:spcAft>
                <a:spcPct val="0"/>
              </a:spcAft>
            </a:pPr>
            <a:r>
              <a:rPr lang="en-US" sz="1200" b="1">
                <a:solidFill>
                  <a:prstClr val="white"/>
                </a:solidFill>
                <a:latin typeface="Arial" panose="020B0604020202020204" pitchFamily="34" charset="0"/>
                <a:ea typeface="Whitney" charset="0"/>
                <a:cs typeface="Arial" panose="020B0604020202020204" pitchFamily="34" charset="0"/>
              </a:rPr>
              <a:t>Yellow</a:t>
            </a:r>
            <a:endParaRPr lang="en-US" sz="1200" b="1" dirty="0">
              <a:solidFill>
                <a:prstClr val="white"/>
              </a:solidFill>
              <a:latin typeface="Arial" panose="020B0604020202020204" pitchFamily="34" charset="0"/>
              <a:ea typeface="Whitney" charset="0"/>
              <a:cs typeface="Arial" panose="020B0604020202020204" pitchFamily="34" charset="0"/>
            </a:endParaRPr>
          </a:p>
        </p:txBody>
      </p:sp>
      <p:sp>
        <p:nvSpPr>
          <p:cNvPr id="35" name="Rectangle 34"/>
          <p:cNvSpPr/>
          <p:nvPr userDrawn="1"/>
        </p:nvSpPr>
        <p:spPr bwMode="auto">
          <a:xfrm>
            <a:off x="388145" y="654236"/>
            <a:ext cx="940772" cy="940773"/>
          </a:xfrm>
          <a:prstGeom prst="rect">
            <a:avLst/>
          </a:prstGeom>
          <a:solidFill>
            <a:schemeClr val="tx1"/>
          </a:solidFill>
          <a:ln w="9525">
            <a:noFill/>
            <a:round/>
            <a:headEnd/>
            <a:tailEnd/>
          </a:ln>
          <a:effectLst/>
        </p:spPr>
        <p:txBody>
          <a:bodyPr wrap="square" lIns="0" rIns="0" rtlCol="0" anchor="ctr"/>
          <a:lstStyle/>
          <a:p>
            <a:pPr eaLnBrk="0" fontAlgn="base" hangingPunct="0">
              <a:spcBef>
                <a:spcPct val="0"/>
              </a:spcBef>
              <a:spcAft>
                <a:spcPct val="0"/>
              </a:spcAft>
            </a:pPr>
            <a:r>
              <a:rPr lang="en-US" sz="1200" b="1" dirty="0">
                <a:solidFill>
                  <a:prstClr val="white"/>
                </a:solidFill>
                <a:latin typeface="Arial" panose="020B0604020202020204" pitchFamily="34" charset="0"/>
                <a:ea typeface="Whitney" charset="0"/>
                <a:cs typeface="Arial" panose="020B0604020202020204" pitchFamily="34" charset="0"/>
              </a:rPr>
              <a:t>PPT body Text ONLY</a:t>
            </a:r>
            <a:endParaRPr lang="en-US" dirty="0">
              <a:solidFill>
                <a:prstClr val="white"/>
              </a:solidFill>
            </a:endParaRPr>
          </a:p>
        </p:txBody>
      </p:sp>
      <p:sp>
        <p:nvSpPr>
          <p:cNvPr id="36" name="Rectangle 35"/>
          <p:cNvSpPr/>
          <p:nvPr userDrawn="1"/>
        </p:nvSpPr>
        <p:spPr bwMode="auto">
          <a:xfrm>
            <a:off x="3439843" y="654236"/>
            <a:ext cx="940772" cy="940773"/>
          </a:xfrm>
          <a:prstGeom prst="rect">
            <a:avLst/>
          </a:prstGeom>
          <a:solidFill>
            <a:schemeClr val="accent1"/>
          </a:solidFill>
          <a:ln w="9525">
            <a:noFill/>
            <a:round/>
            <a:headEnd/>
            <a:tailEnd/>
          </a:ln>
          <a:effectLst/>
        </p:spPr>
        <p:txBody>
          <a:bodyPr wrap="square" lIns="0" rIns="0" rtlCol="0" anchor="ctr"/>
          <a:lstStyle/>
          <a:p>
            <a:pPr eaLnBrk="0" fontAlgn="base" hangingPunct="0">
              <a:spcBef>
                <a:spcPct val="0"/>
              </a:spcBef>
              <a:spcAft>
                <a:spcPct val="0"/>
              </a:spcAft>
            </a:pPr>
            <a:r>
              <a:rPr lang="en-US" sz="1200" b="1">
                <a:solidFill>
                  <a:prstClr val="white"/>
                </a:solidFill>
                <a:latin typeface="Arial" panose="020B0604020202020204" pitchFamily="34" charset="0"/>
                <a:ea typeface="Whitney" charset="0"/>
                <a:cs typeface="Arial" panose="020B0604020202020204" pitchFamily="34" charset="0"/>
              </a:rPr>
              <a:t>FH Blue</a:t>
            </a:r>
            <a:endParaRPr lang="en-US" sz="1200" b="1" dirty="0">
              <a:solidFill>
                <a:prstClr val="white"/>
              </a:solidFill>
              <a:latin typeface="Arial" panose="020B0604020202020204" pitchFamily="34" charset="0"/>
              <a:ea typeface="Whitney" charset="0"/>
              <a:cs typeface="Arial" panose="020B0604020202020204" pitchFamily="34" charset="0"/>
            </a:endParaRPr>
          </a:p>
        </p:txBody>
      </p:sp>
      <p:sp>
        <p:nvSpPr>
          <p:cNvPr id="37" name="Rectangle 36"/>
          <p:cNvSpPr/>
          <p:nvPr userDrawn="1"/>
        </p:nvSpPr>
        <p:spPr bwMode="auto">
          <a:xfrm>
            <a:off x="6491541" y="654236"/>
            <a:ext cx="940772" cy="940773"/>
          </a:xfrm>
          <a:prstGeom prst="rect">
            <a:avLst/>
          </a:prstGeom>
          <a:solidFill>
            <a:schemeClr val="accent4"/>
          </a:solidFill>
          <a:ln w="9525">
            <a:noFill/>
            <a:round/>
            <a:headEnd/>
            <a:tailEnd/>
          </a:ln>
          <a:effectLst/>
        </p:spPr>
        <p:txBody>
          <a:bodyPr wrap="square" lIns="0" rIns="0" rtlCol="0" anchor="ctr"/>
          <a:lstStyle/>
          <a:p>
            <a:pPr eaLnBrk="0" fontAlgn="base" hangingPunct="0">
              <a:spcBef>
                <a:spcPct val="0"/>
              </a:spcBef>
              <a:spcAft>
                <a:spcPct val="0"/>
              </a:spcAft>
            </a:pPr>
            <a:r>
              <a:rPr lang="en-US" sz="1200" b="1">
                <a:solidFill>
                  <a:prstClr val="white"/>
                </a:solidFill>
                <a:latin typeface="Arial" panose="020B0604020202020204" pitchFamily="34" charset="0"/>
                <a:ea typeface="Whitney" charset="0"/>
                <a:cs typeface="Arial" panose="020B0604020202020204" pitchFamily="34" charset="0"/>
              </a:rPr>
              <a:t>Green</a:t>
            </a:r>
            <a:endParaRPr lang="en-US" sz="1200" b="1" dirty="0">
              <a:solidFill>
                <a:prstClr val="white"/>
              </a:solidFill>
              <a:latin typeface="Arial" panose="020B0604020202020204" pitchFamily="34" charset="0"/>
              <a:ea typeface="Whitney" charset="0"/>
              <a:cs typeface="Arial" panose="020B0604020202020204" pitchFamily="34" charset="0"/>
            </a:endParaRPr>
          </a:p>
        </p:txBody>
      </p:sp>
      <p:sp>
        <p:nvSpPr>
          <p:cNvPr id="38" name="Rectangle 37"/>
          <p:cNvSpPr/>
          <p:nvPr userDrawn="1"/>
        </p:nvSpPr>
        <p:spPr bwMode="auto">
          <a:xfrm>
            <a:off x="5474308" y="654236"/>
            <a:ext cx="940772" cy="940773"/>
          </a:xfrm>
          <a:prstGeom prst="rect">
            <a:avLst/>
          </a:prstGeom>
          <a:solidFill>
            <a:schemeClr val="accent3"/>
          </a:solidFill>
          <a:ln w="9525">
            <a:noFill/>
            <a:round/>
            <a:headEnd/>
            <a:tailEnd/>
          </a:ln>
          <a:effectLst/>
        </p:spPr>
        <p:txBody>
          <a:bodyPr wrap="square" lIns="0" rIns="0" rtlCol="0" anchor="ctr"/>
          <a:lstStyle/>
          <a:p>
            <a:pPr eaLnBrk="0" fontAlgn="base" hangingPunct="0">
              <a:spcBef>
                <a:spcPct val="0"/>
              </a:spcBef>
              <a:spcAft>
                <a:spcPct val="0"/>
              </a:spcAft>
            </a:pPr>
            <a:r>
              <a:rPr lang="en-US" sz="1200" b="1">
                <a:solidFill>
                  <a:prstClr val="white"/>
                </a:solidFill>
                <a:latin typeface="Arial" panose="020B0604020202020204" pitchFamily="34" charset="0"/>
                <a:ea typeface="Whitney" charset="0"/>
                <a:cs typeface="Arial" panose="020B0604020202020204" pitchFamily="34" charset="0"/>
              </a:rPr>
              <a:t>Red</a:t>
            </a:r>
            <a:endParaRPr lang="en-US" sz="1200" b="1" dirty="0">
              <a:solidFill>
                <a:prstClr val="white"/>
              </a:solidFill>
              <a:latin typeface="Arial" panose="020B0604020202020204" pitchFamily="34" charset="0"/>
              <a:ea typeface="Whitney" charset="0"/>
              <a:cs typeface="Arial" panose="020B0604020202020204" pitchFamily="34" charset="0"/>
            </a:endParaRPr>
          </a:p>
        </p:txBody>
      </p:sp>
      <p:sp>
        <p:nvSpPr>
          <p:cNvPr id="39" name="Rectangle 38"/>
          <p:cNvSpPr/>
          <p:nvPr userDrawn="1"/>
        </p:nvSpPr>
        <p:spPr bwMode="auto">
          <a:xfrm>
            <a:off x="1405378" y="654236"/>
            <a:ext cx="940772" cy="940773"/>
          </a:xfrm>
          <a:prstGeom prst="rect">
            <a:avLst/>
          </a:prstGeom>
          <a:solidFill>
            <a:schemeClr val="bg2"/>
          </a:solidFill>
          <a:ln w="9525">
            <a:noFill/>
            <a:round/>
            <a:headEnd/>
            <a:tailEnd/>
          </a:ln>
          <a:effectLst/>
        </p:spPr>
        <p:txBody>
          <a:bodyPr wrap="square" lIns="0" rIns="0" rtlCol="0" anchor="ctr"/>
          <a:lstStyle/>
          <a:p>
            <a:pPr eaLnBrk="0" fontAlgn="base" hangingPunct="0">
              <a:spcBef>
                <a:spcPct val="0"/>
              </a:spcBef>
              <a:spcAft>
                <a:spcPct val="0"/>
              </a:spcAft>
            </a:pPr>
            <a:r>
              <a:rPr lang="en-US" sz="1200" b="1" dirty="0">
                <a:solidFill>
                  <a:prstClr val="white"/>
                </a:solidFill>
                <a:latin typeface="Arial" panose="020B0604020202020204" pitchFamily="34" charset="0"/>
                <a:ea typeface="Whitney" charset="0"/>
                <a:cs typeface="Arial" panose="020B0604020202020204" pitchFamily="34" charset="0"/>
              </a:rPr>
              <a:t>Light Grey</a:t>
            </a:r>
          </a:p>
        </p:txBody>
      </p:sp>
      <p:sp>
        <p:nvSpPr>
          <p:cNvPr id="40" name="Content Placeholder 6"/>
          <p:cNvSpPr txBox="1">
            <a:spLocks/>
          </p:cNvSpPr>
          <p:nvPr userDrawn="1"/>
        </p:nvSpPr>
        <p:spPr bwMode="auto">
          <a:xfrm>
            <a:off x="2332545" y="1613442"/>
            <a:ext cx="1097280"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5E6A71"/>
                </a:solidFill>
                <a:latin typeface="Arial" panose="020B0604020202020204" pitchFamily="34" charset="0"/>
                <a:cs typeface="Arial" panose="020B0604020202020204" pitchFamily="34" charset="0"/>
              </a:rPr>
              <a:t>142, 144, 143</a:t>
            </a:r>
          </a:p>
        </p:txBody>
      </p:sp>
      <p:sp>
        <p:nvSpPr>
          <p:cNvPr id="41" name="Content Placeholder 6"/>
          <p:cNvSpPr txBox="1">
            <a:spLocks/>
          </p:cNvSpPr>
          <p:nvPr userDrawn="1"/>
        </p:nvSpPr>
        <p:spPr bwMode="auto">
          <a:xfrm>
            <a:off x="4414886" y="1613442"/>
            <a:ext cx="980273"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FBAB1D"/>
                </a:solidFill>
                <a:latin typeface="Arial" panose="020B0604020202020204" pitchFamily="34" charset="0"/>
                <a:cs typeface="Arial" panose="020B0604020202020204" pitchFamily="34" charset="0"/>
              </a:rPr>
              <a:t>234, 171, 0</a:t>
            </a:r>
          </a:p>
        </p:txBody>
      </p:sp>
      <p:sp>
        <p:nvSpPr>
          <p:cNvPr id="42" name="Content Placeholder 6"/>
          <p:cNvSpPr txBox="1">
            <a:spLocks/>
          </p:cNvSpPr>
          <p:nvPr userDrawn="1"/>
        </p:nvSpPr>
        <p:spPr bwMode="auto">
          <a:xfrm>
            <a:off x="3414558" y="1613442"/>
            <a:ext cx="980273"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4F81BD"/>
                </a:solidFill>
                <a:latin typeface="Arial" panose="020B0604020202020204" pitchFamily="34" charset="0"/>
                <a:cs typeface="Arial" panose="020B0604020202020204" pitchFamily="34" charset="0"/>
              </a:rPr>
              <a:t>75, 146, 219</a:t>
            </a:r>
          </a:p>
        </p:txBody>
      </p:sp>
      <p:sp>
        <p:nvSpPr>
          <p:cNvPr id="43" name="Content Placeholder 6"/>
          <p:cNvSpPr txBox="1">
            <a:spLocks/>
          </p:cNvSpPr>
          <p:nvPr userDrawn="1"/>
        </p:nvSpPr>
        <p:spPr bwMode="auto">
          <a:xfrm>
            <a:off x="1328917" y="1613442"/>
            <a:ext cx="1093694"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8E908F"/>
                </a:solidFill>
                <a:latin typeface="Arial" panose="020B0604020202020204" pitchFamily="34" charset="0"/>
                <a:cs typeface="Arial" panose="020B0604020202020204" pitchFamily="34" charset="0"/>
              </a:rPr>
              <a:t>94, 106, 113</a:t>
            </a:r>
          </a:p>
        </p:txBody>
      </p:sp>
      <p:sp>
        <p:nvSpPr>
          <p:cNvPr id="44" name="Content Placeholder 6"/>
          <p:cNvSpPr txBox="1">
            <a:spLocks/>
          </p:cNvSpPr>
          <p:nvPr userDrawn="1"/>
        </p:nvSpPr>
        <p:spPr bwMode="auto">
          <a:xfrm>
            <a:off x="6468830" y="1613442"/>
            <a:ext cx="980273"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A3B015"/>
                </a:solidFill>
                <a:latin typeface="Arial" panose="020B0604020202020204" pitchFamily="34" charset="0"/>
                <a:cs typeface="Arial" panose="020B0604020202020204" pitchFamily="34" charset="0"/>
              </a:rPr>
              <a:t>162, 173, 0</a:t>
            </a:r>
          </a:p>
        </p:txBody>
      </p:sp>
      <p:sp>
        <p:nvSpPr>
          <p:cNvPr id="45" name="Content Placeholder 6"/>
          <p:cNvSpPr txBox="1">
            <a:spLocks/>
          </p:cNvSpPr>
          <p:nvPr userDrawn="1"/>
        </p:nvSpPr>
        <p:spPr bwMode="auto">
          <a:xfrm>
            <a:off x="5466262" y="1613442"/>
            <a:ext cx="980273"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EC4E38"/>
                </a:solidFill>
                <a:latin typeface="Arial" panose="020B0604020202020204" pitchFamily="34" charset="0"/>
                <a:cs typeface="Arial" panose="020B0604020202020204" pitchFamily="34" charset="0"/>
              </a:rPr>
              <a:t>220, 80, 52</a:t>
            </a:r>
          </a:p>
        </p:txBody>
      </p:sp>
      <p:sp>
        <p:nvSpPr>
          <p:cNvPr id="46" name="Content Placeholder 6"/>
          <p:cNvSpPr txBox="1">
            <a:spLocks/>
          </p:cNvSpPr>
          <p:nvPr userDrawn="1"/>
        </p:nvSpPr>
        <p:spPr bwMode="auto">
          <a:xfrm>
            <a:off x="366382" y="1613442"/>
            <a:ext cx="980273" cy="32065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latin typeface="Arial" panose="020B0604020202020204" pitchFamily="34" charset="0"/>
                <a:cs typeface="Arial" panose="020B0604020202020204" pitchFamily="34" charset="0"/>
              </a:rPr>
              <a:t>51, 51, 51</a:t>
            </a:r>
          </a:p>
        </p:txBody>
      </p:sp>
      <p:sp>
        <p:nvSpPr>
          <p:cNvPr id="47" name="Content Placeholder 6"/>
          <p:cNvSpPr txBox="1">
            <a:spLocks/>
          </p:cNvSpPr>
          <p:nvPr userDrawn="1"/>
        </p:nvSpPr>
        <p:spPr bwMode="auto">
          <a:xfrm>
            <a:off x="4206240" y="2073435"/>
            <a:ext cx="5266471" cy="452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0" fontAlgn="base" hangingPunct="0">
              <a:lnSpc>
                <a:spcPct val="90000"/>
              </a:lnSpc>
              <a:spcBef>
                <a:spcPts val="500"/>
              </a:spcBef>
              <a:spcAft>
                <a:spcPts val="500"/>
              </a:spcAft>
              <a:buClr>
                <a:schemeClr val="bg1">
                  <a:lumMod val="50000"/>
                </a:schemeClr>
              </a:buClr>
              <a:buSzPct val="85000"/>
              <a:buFont typeface="Arial" panose="020B0604020202020204" pitchFamily="34" charset="0"/>
              <a:buChar char="•"/>
              <a:defRPr sz="2400">
                <a:solidFill>
                  <a:schemeClr val="tx1"/>
                </a:solidFill>
                <a:latin typeface="+mn-lt"/>
                <a:ea typeface="+mn-ea"/>
                <a:cs typeface="+mn-cs"/>
              </a:defRPr>
            </a:lvl1pPr>
            <a:lvl2pPr marL="460375" indent="-231775" algn="l" rtl="0" eaLnBrk="0" fontAlgn="base" hangingPunct="0">
              <a:lnSpc>
                <a:spcPct val="90000"/>
              </a:lnSpc>
              <a:spcBef>
                <a:spcPts val="500"/>
              </a:spcBef>
              <a:spcAft>
                <a:spcPts val="500"/>
              </a:spcAft>
              <a:buClr>
                <a:schemeClr val="bg1">
                  <a:lumMod val="50000"/>
                </a:schemeClr>
              </a:buClr>
              <a:buChar char="–"/>
              <a:defRPr sz="2000">
                <a:solidFill>
                  <a:schemeClr val="tx1"/>
                </a:solidFill>
                <a:latin typeface="+mn-lt"/>
              </a:defRPr>
            </a:lvl2pPr>
            <a:lvl3pPr marL="685800" indent="-169863" algn="l" rtl="0" eaLnBrk="0" fontAlgn="base" hangingPunct="0">
              <a:lnSpc>
                <a:spcPct val="90000"/>
              </a:lnSpc>
              <a:spcBef>
                <a:spcPts val="500"/>
              </a:spcBef>
              <a:spcAft>
                <a:spcPts val="500"/>
              </a:spcAft>
              <a:buClr>
                <a:schemeClr val="bg1">
                  <a:lumMod val="50000"/>
                </a:schemeClr>
              </a:buClr>
              <a:buChar char="•"/>
              <a:defRPr sz="1800">
                <a:solidFill>
                  <a:schemeClr val="tx1"/>
                </a:solidFill>
                <a:latin typeface="+mn-lt"/>
              </a:defRPr>
            </a:lvl3pPr>
            <a:lvl4pPr marL="914400" indent="-169863" algn="l" rtl="0" eaLnBrk="0" fontAlgn="base" hangingPunct="0">
              <a:lnSpc>
                <a:spcPct val="90000"/>
              </a:lnSpc>
              <a:spcBef>
                <a:spcPts val="500"/>
              </a:spcBef>
              <a:spcAft>
                <a:spcPts val="500"/>
              </a:spcAft>
              <a:buClr>
                <a:schemeClr val="bg1">
                  <a:lumMod val="50000"/>
                </a:schemeClr>
              </a:buClr>
              <a:buChar char="–"/>
              <a:defRPr sz="1800">
                <a:solidFill>
                  <a:schemeClr val="tx1"/>
                </a:solidFill>
                <a:latin typeface="+mn-lt"/>
              </a:defRPr>
            </a:lvl4pPr>
            <a:lvl5pPr marL="1201738" indent="-168275" algn="l" rtl="0" eaLnBrk="0" fontAlgn="base" hangingPunct="0">
              <a:lnSpc>
                <a:spcPct val="90000"/>
              </a:lnSpc>
              <a:spcBef>
                <a:spcPts val="500"/>
              </a:spcBef>
              <a:spcAft>
                <a:spcPts val="500"/>
              </a:spcAft>
              <a:buClr>
                <a:schemeClr val="bg1">
                  <a:lumMod val="50000"/>
                </a:schemeClr>
              </a:buClr>
              <a:buChar char="»"/>
              <a:defRPr sz="18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r">
              <a:buClr>
                <a:srgbClr val="FFFFFF">
                  <a:lumMod val="50000"/>
                </a:srgbClr>
              </a:buClr>
              <a:buFont typeface="Arial" panose="020B0604020202020204" pitchFamily="34" charset="0"/>
              <a:buNone/>
            </a:pPr>
            <a:r>
              <a:rPr lang="en-US" sz="1100" b="1" kern="0" dirty="0">
                <a:solidFill>
                  <a:srgbClr val="3F4040"/>
                </a:solidFill>
              </a:rPr>
              <a:t>FleishmanHillard Brand PPT Theme Colors</a:t>
            </a:r>
            <a:br>
              <a:rPr lang="en-US" sz="1100" b="1" kern="0" dirty="0">
                <a:solidFill>
                  <a:srgbClr val="3F4040"/>
                </a:solidFill>
              </a:rPr>
            </a:br>
            <a:r>
              <a:rPr lang="en-US" sz="1100" b="1" kern="0" dirty="0">
                <a:solidFill>
                  <a:srgbClr val="3F4040"/>
                </a:solidFill>
              </a:rPr>
              <a:t>RGB Values</a:t>
            </a:r>
          </a:p>
        </p:txBody>
      </p:sp>
      <p:sp>
        <p:nvSpPr>
          <p:cNvPr id="48" name="Rectangle 47"/>
          <p:cNvSpPr/>
          <p:nvPr userDrawn="1"/>
        </p:nvSpPr>
        <p:spPr bwMode="auto">
          <a:xfrm>
            <a:off x="7504497" y="654236"/>
            <a:ext cx="940772" cy="940773"/>
          </a:xfrm>
          <a:prstGeom prst="rect">
            <a:avLst/>
          </a:prstGeom>
          <a:solidFill>
            <a:schemeClr val="accent5"/>
          </a:solidFill>
          <a:ln w="9525">
            <a:noFill/>
            <a:round/>
            <a:headEnd/>
            <a:tailEnd/>
          </a:ln>
          <a:effectLst/>
        </p:spPr>
        <p:txBody>
          <a:bodyPr wrap="square" lIns="0" rIns="0" rtlCol="0" anchor="ctr"/>
          <a:lstStyle/>
          <a:p>
            <a:pPr eaLnBrk="0" fontAlgn="base" hangingPunct="0">
              <a:spcBef>
                <a:spcPct val="0"/>
              </a:spcBef>
              <a:spcAft>
                <a:spcPct val="0"/>
              </a:spcAft>
            </a:pPr>
            <a:r>
              <a:rPr lang="en-US" sz="1200" b="1">
                <a:solidFill>
                  <a:prstClr val="white"/>
                </a:solidFill>
                <a:latin typeface="Arial" panose="020B0604020202020204" pitchFamily="34" charset="0"/>
                <a:ea typeface="Whitney" charset="0"/>
                <a:cs typeface="Arial" panose="020B0604020202020204" pitchFamily="34" charset="0"/>
              </a:rPr>
              <a:t>Aqua</a:t>
            </a:r>
            <a:endParaRPr lang="en-US" sz="1200" b="1" dirty="0">
              <a:solidFill>
                <a:prstClr val="white"/>
              </a:solidFill>
              <a:latin typeface="Arial" panose="020B0604020202020204" pitchFamily="34" charset="0"/>
              <a:ea typeface="Whitney" charset="0"/>
              <a:cs typeface="Arial" panose="020B0604020202020204" pitchFamily="34" charset="0"/>
            </a:endParaRPr>
          </a:p>
        </p:txBody>
      </p:sp>
      <p:sp>
        <p:nvSpPr>
          <p:cNvPr id="49" name="Content Placeholder 6"/>
          <p:cNvSpPr txBox="1">
            <a:spLocks/>
          </p:cNvSpPr>
          <p:nvPr userDrawn="1"/>
        </p:nvSpPr>
        <p:spPr bwMode="auto">
          <a:xfrm>
            <a:off x="7481786" y="1613442"/>
            <a:ext cx="980273"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35B8D5"/>
                </a:solidFill>
                <a:latin typeface="Arial" panose="020B0604020202020204" pitchFamily="34" charset="0"/>
                <a:cs typeface="Arial" panose="020B0604020202020204" pitchFamily="34" charset="0"/>
              </a:rPr>
              <a:t>0, 198, 215</a:t>
            </a:r>
          </a:p>
        </p:txBody>
      </p:sp>
      <p:sp>
        <p:nvSpPr>
          <p:cNvPr id="50" name="Rectangle 49"/>
          <p:cNvSpPr/>
          <p:nvPr userDrawn="1"/>
        </p:nvSpPr>
        <p:spPr>
          <a:xfrm>
            <a:off x="3373369" y="421010"/>
            <a:ext cx="1992275" cy="261610"/>
          </a:xfrm>
          <a:prstGeom prst="rect">
            <a:avLst/>
          </a:prstGeom>
        </p:spPr>
        <p:txBody>
          <a:bodyPr wrap="square">
            <a:spAutoFit/>
          </a:bodyPr>
          <a:lstStyle/>
          <a:p>
            <a:r>
              <a:rPr lang="en-US" sz="1050" dirty="0">
                <a:solidFill>
                  <a:srgbClr val="333333"/>
                </a:solidFill>
              </a:rPr>
              <a:t>Default Chart Color Order</a:t>
            </a:r>
          </a:p>
        </p:txBody>
      </p:sp>
      <p:cxnSp>
        <p:nvCxnSpPr>
          <p:cNvPr id="51" name="Straight Arrow Connector 50"/>
          <p:cNvCxnSpPr/>
          <p:nvPr userDrawn="1"/>
        </p:nvCxnSpPr>
        <p:spPr bwMode="auto">
          <a:xfrm>
            <a:off x="5082433" y="557755"/>
            <a:ext cx="4297680" cy="0"/>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p:spPr>
      </p:cxn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6" name="TextBox 5"/>
          <p:cNvSpPr txBox="1"/>
          <p:nvPr userDrawn="1"/>
        </p:nvSpPr>
        <p:spPr>
          <a:xfrm>
            <a:off x="2828064" y="5153189"/>
            <a:ext cx="1370339" cy="590931"/>
          </a:xfrm>
          <a:prstGeom prst="rect">
            <a:avLst/>
          </a:prstGeom>
          <a:noFill/>
        </p:spPr>
        <p:txBody>
          <a:bodyPr wrap="square" lIns="0" rIns="0" rtlCol="0">
            <a:spAutoFit/>
          </a:bodyPr>
          <a:lstStyle/>
          <a:p>
            <a:pPr>
              <a:lnSpc>
                <a:spcPct val="90000"/>
              </a:lnSpc>
            </a:pPr>
            <a:r>
              <a:rPr lang="en-US" sz="1200" dirty="0">
                <a:solidFill>
                  <a:srgbClr val="333333"/>
                </a:solidFill>
                <a:ea typeface="Whitney" charset="0"/>
                <a:cs typeface="Whitney" charset="0"/>
              </a:rPr>
              <a:t>DO NOT use the default PPT </a:t>
            </a:r>
            <a:r>
              <a:rPr lang="en-US" sz="1200" b="1" dirty="0">
                <a:solidFill>
                  <a:srgbClr val="333333"/>
                </a:solidFill>
                <a:ea typeface="Whitney" charset="0"/>
                <a:cs typeface="Whitney" charset="0"/>
              </a:rPr>
              <a:t>Standard Colors</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3068" y="3303930"/>
            <a:ext cx="2449828" cy="3058583"/>
          </a:xfrm>
          <a:prstGeom prst="rect">
            <a:avLst/>
          </a:prstGeom>
        </p:spPr>
      </p:pic>
      <p:grpSp>
        <p:nvGrpSpPr>
          <p:cNvPr id="11" name="Group 10"/>
          <p:cNvGrpSpPr/>
          <p:nvPr userDrawn="1"/>
        </p:nvGrpSpPr>
        <p:grpSpPr>
          <a:xfrm>
            <a:off x="193511" y="3303930"/>
            <a:ext cx="2540064" cy="2338916"/>
            <a:chOff x="167615" y="2385483"/>
            <a:chExt cx="2540064" cy="2338916"/>
          </a:xfrm>
        </p:grpSpPr>
        <p:sp>
          <p:nvSpPr>
            <p:cNvPr id="12" name="Rounded Rectangle 11"/>
            <p:cNvSpPr/>
            <p:nvPr/>
          </p:nvSpPr>
          <p:spPr>
            <a:xfrm>
              <a:off x="217172" y="4326466"/>
              <a:ext cx="2449828" cy="397933"/>
            </a:xfrm>
            <a:prstGeom prst="roundRect">
              <a:avLst/>
            </a:prstGeom>
            <a:ln w="57150">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en-US">
                <a:solidFill>
                  <a:srgbClr val="333333"/>
                </a:solidFill>
                <a:latin typeface="Calibri" pitchFamily="34" charset="0"/>
              </a:endParaRPr>
            </a:p>
          </p:txBody>
        </p:sp>
        <p:cxnSp>
          <p:nvCxnSpPr>
            <p:cNvPr id="13" name="Straight Connector 12"/>
            <p:cNvCxnSpPr/>
            <p:nvPr/>
          </p:nvCxnSpPr>
          <p:spPr>
            <a:xfrm flipV="1">
              <a:off x="231775" y="4349750"/>
              <a:ext cx="2411413" cy="346075"/>
            </a:xfrm>
            <a:prstGeom prst="line">
              <a:avLst/>
            </a:prstGeom>
            <a:ln w="57150">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67615" y="2385483"/>
              <a:ext cx="2540064" cy="650128"/>
            </a:xfrm>
            <a:prstGeom prst="roundRect">
              <a:avLst/>
            </a:prstGeom>
            <a:ln w="57150">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en-US">
                <a:solidFill>
                  <a:srgbClr val="333333"/>
                </a:solidFill>
                <a:latin typeface="Calibri" pitchFamily="34" charset="0"/>
              </a:endParaRPr>
            </a:p>
          </p:txBody>
        </p:sp>
        <p:cxnSp>
          <p:nvCxnSpPr>
            <p:cNvPr id="15" name="Straight Connector 14"/>
            <p:cNvCxnSpPr/>
            <p:nvPr/>
          </p:nvCxnSpPr>
          <p:spPr>
            <a:xfrm flipH="1" flipV="1">
              <a:off x="231775" y="4349750"/>
              <a:ext cx="2411413" cy="346075"/>
            </a:xfrm>
            <a:prstGeom prst="line">
              <a:avLst/>
            </a:prstGeom>
            <a:ln w="57150">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userDrawn="1"/>
        </p:nvCxnSpPr>
        <p:spPr>
          <a:xfrm>
            <a:off x="505197" y="1389296"/>
            <a:ext cx="0" cy="740065"/>
          </a:xfrm>
          <a:prstGeom prst="straightConnector1">
            <a:avLst/>
          </a:prstGeom>
          <a:solidFill>
            <a:schemeClr val="accent1"/>
          </a:solidFill>
          <a:ln w="19050" cap="flat" cmpd="sng" algn="ctr">
            <a:solidFill>
              <a:schemeClr val="accent3"/>
            </a:solidFill>
            <a:prstDash val="solid"/>
            <a:round/>
            <a:headEnd type="none" w="med" len="med"/>
            <a:tailEnd type="triangle" w="med" len="med"/>
          </a:ln>
          <a:effectLst/>
        </p:spPr>
      </p:cxnSp>
      <p:sp>
        <p:nvSpPr>
          <p:cNvPr id="18" name="TextBox 17"/>
          <p:cNvSpPr txBox="1"/>
          <p:nvPr userDrawn="1"/>
        </p:nvSpPr>
        <p:spPr>
          <a:xfrm>
            <a:off x="388145" y="2129361"/>
            <a:ext cx="3375333" cy="854080"/>
          </a:xfrm>
          <a:prstGeom prst="rect">
            <a:avLst/>
          </a:prstGeom>
          <a:noFill/>
        </p:spPr>
        <p:txBody>
          <a:bodyPr wrap="square" lIns="0" rIns="0" rtlCol="0">
            <a:spAutoFit/>
          </a:bodyPr>
          <a:lstStyle/>
          <a:p>
            <a:pPr>
              <a:lnSpc>
                <a:spcPct val="90000"/>
              </a:lnSpc>
            </a:pPr>
            <a:r>
              <a:rPr lang="en-US" sz="1100" dirty="0">
                <a:solidFill>
                  <a:srgbClr val="333333"/>
                </a:solidFill>
              </a:rPr>
              <a:t>For better on-screen viewing of text in PowerPoint, the grey used for all body text in the template is darker than our brand color Dark Grey. It’s RGB value is </a:t>
            </a:r>
            <a:br>
              <a:rPr lang="en-US" sz="1100" dirty="0">
                <a:solidFill>
                  <a:srgbClr val="333333"/>
                </a:solidFill>
              </a:rPr>
            </a:br>
            <a:r>
              <a:rPr lang="en-US" sz="1100" dirty="0">
                <a:solidFill>
                  <a:srgbClr val="333333"/>
                </a:solidFill>
              </a:rPr>
              <a:t>r51, g51, b51. </a:t>
            </a:r>
            <a:r>
              <a:rPr lang="en-US" sz="1100" b="1" dirty="0">
                <a:solidFill>
                  <a:srgbClr val="333333"/>
                </a:solidFill>
              </a:rPr>
              <a:t>This is the only acceptable usage of this color value in brand materials.</a:t>
            </a:r>
            <a:endParaRPr lang="en-US" sz="1100" b="1" dirty="0">
              <a:solidFill>
                <a:srgbClr val="333333"/>
              </a:solidFill>
              <a:ea typeface="Whitney" charset="0"/>
              <a:cs typeface="Whitney" charset="0"/>
            </a:endParaRPr>
          </a:p>
        </p:txBody>
      </p:sp>
      <p:sp>
        <p:nvSpPr>
          <p:cNvPr id="58" name="Rectangle 57"/>
          <p:cNvSpPr/>
          <p:nvPr userDrawn="1"/>
        </p:nvSpPr>
        <p:spPr bwMode="auto">
          <a:xfrm>
            <a:off x="8515149" y="654236"/>
            <a:ext cx="940772" cy="940773"/>
          </a:xfrm>
          <a:prstGeom prst="rect">
            <a:avLst/>
          </a:prstGeom>
          <a:solidFill>
            <a:schemeClr val="accent6"/>
          </a:solidFill>
          <a:ln w="9525">
            <a:noFill/>
            <a:round/>
            <a:headEnd/>
            <a:tailEnd/>
          </a:ln>
          <a:effectLst/>
        </p:spPr>
        <p:txBody>
          <a:bodyPr wrap="square" lIns="0" rIns="0" rtlCol="0" anchor="ctr"/>
          <a:lstStyle/>
          <a:p>
            <a:pPr eaLnBrk="0" fontAlgn="base" hangingPunct="0">
              <a:spcBef>
                <a:spcPct val="0"/>
              </a:spcBef>
              <a:spcAft>
                <a:spcPct val="0"/>
              </a:spcAft>
            </a:pPr>
            <a:r>
              <a:rPr lang="en-US" sz="1200" b="1" dirty="0">
                <a:solidFill>
                  <a:prstClr val="white"/>
                </a:solidFill>
                <a:latin typeface="Arial" panose="020B0604020202020204" pitchFamily="34" charset="0"/>
                <a:ea typeface="Whitney" charset="0"/>
                <a:cs typeface="Arial" panose="020B0604020202020204" pitchFamily="34" charset="0"/>
              </a:rPr>
              <a:t>Dark Blue</a:t>
            </a:r>
          </a:p>
        </p:txBody>
      </p:sp>
      <p:sp>
        <p:nvSpPr>
          <p:cNvPr id="59" name="Content Placeholder 6"/>
          <p:cNvSpPr txBox="1">
            <a:spLocks/>
          </p:cNvSpPr>
          <p:nvPr userDrawn="1"/>
        </p:nvSpPr>
        <p:spPr bwMode="auto">
          <a:xfrm>
            <a:off x="8492438" y="1613442"/>
            <a:ext cx="980273"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09457F"/>
                </a:solidFill>
                <a:latin typeface="Arial" panose="020B0604020202020204" pitchFamily="34" charset="0"/>
                <a:cs typeface="Arial" panose="020B0604020202020204" pitchFamily="34" charset="0"/>
              </a:rPr>
              <a:t>22, 87, 136</a:t>
            </a:r>
          </a:p>
        </p:txBody>
      </p:sp>
      <p:sp>
        <p:nvSpPr>
          <p:cNvPr id="64" name="Rectangle 63"/>
          <p:cNvSpPr/>
          <p:nvPr userDrawn="1"/>
        </p:nvSpPr>
        <p:spPr>
          <a:xfrm>
            <a:off x="9467569" y="324420"/>
            <a:ext cx="2210664" cy="3071610"/>
          </a:xfrm>
          <a:prstGeom prst="rect">
            <a:avLst/>
          </a:prstGeom>
        </p:spPr>
        <p:txBody>
          <a:bodyPr wrap="square">
            <a:spAutoFit/>
          </a:bodyPr>
          <a:lstStyle/>
          <a:p>
            <a:pPr algn="r">
              <a:lnSpc>
                <a:spcPct val="80000"/>
              </a:lnSpc>
            </a:pPr>
            <a:r>
              <a:rPr lang="en-US" sz="2800" cap="all" spc="-150" dirty="0">
                <a:solidFill>
                  <a:srgbClr val="4F81BD"/>
                </a:solidFill>
                <a:latin typeface="Arial Black" panose="020B0A04020102020204" pitchFamily="34" charset="0"/>
                <a:ea typeface="ＭＳ Ｐゴシック" charset="0"/>
              </a:rPr>
              <a:t>Template  THEME colors</a:t>
            </a:r>
          </a:p>
          <a:p>
            <a:pPr algn="r">
              <a:lnSpc>
                <a:spcPct val="80000"/>
              </a:lnSpc>
            </a:pPr>
            <a:endParaRPr lang="en-US" sz="3200" cap="all" spc="-150" dirty="0">
              <a:solidFill>
                <a:srgbClr val="35B8D5"/>
              </a:solidFill>
              <a:latin typeface="Arial Black" panose="020B0A04020102020204" pitchFamily="34" charset="0"/>
              <a:ea typeface="ＭＳ Ｐゴシック" charset="0"/>
            </a:endParaRPr>
          </a:p>
          <a:p>
            <a:pPr algn="r">
              <a:lnSpc>
                <a:spcPct val="80000"/>
              </a:lnSpc>
            </a:pPr>
            <a:r>
              <a:rPr lang="en-US" dirty="0">
                <a:solidFill>
                  <a:srgbClr val="333333"/>
                </a:solidFill>
                <a:ea typeface="Whitney" charset="0"/>
                <a:cs typeface="Whitney" charset="0"/>
              </a:rPr>
              <a:t>Always use </a:t>
            </a:r>
            <a:br>
              <a:rPr lang="en-US" dirty="0">
                <a:solidFill>
                  <a:srgbClr val="333333"/>
                </a:solidFill>
                <a:ea typeface="Whitney" charset="0"/>
                <a:cs typeface="Whitney" charset="0"/>
              </a:rPr>
            </a:br>
            <a:r>
              <a:rPr lang="en-US" dirty="0">
                <a:solidFill>
                  <a:srgbClr val="333333"/>
                </a:solidFill>
                <a:ea typeface="Whitney" charset="0"/>
                <a:cs typeface="Whitney" charset="0"/>
              </a:rPr>
              <a:t>the template’s </a:t>
            </a:r>
            <a:br>
              <a:rPr lang="en-US" dirty="0">
                <a:solidFill>
                  <a:srgbClr val="333333"/>
                </a:solidFill>
                <a:ea typeface="Whitney" charset="0"/>
                <a:cs typeface="Whitney" charset="0"/>
              </a:rPr>
            </a:br>
            <a:r>
              <a:rPr lang="en-US" b="1" dirty="0">
                <a:solidFill>
                  <a:srgbClr val="333333"/>
                </a:solidFill>
                <a:ea typeface="Whitney" charset="0"/>
                <a:cs typeface="Whitney" charset="0"/>
              </a:rPr>
              <a:t>Theme Colors</a:t>
            </a:r>
            <a:r>
              <a:rPr lang="en-US" dirty="0">
                <a:solidFill>
                  <a:srgbClr val="333333"/>
                </a:solidFill>
                <a:ea typeface="Whitney" charset="0"/>
                <a:cs typeface="Whitney" charset="0"/>
              </a:rPr>
              <a:t>, </a:t>
            </a:r>
            <a:br>
              <a:rPr lang="en-US" dirty="0">
                <a:solidFill>
                  <a:srgbClr val="333333"/>
                </a:solidFill>
                <a:ea typeface="Whitney" charset="0"/>
                <a:cs typeface="Whitney" charset="0"/>
              </a:rPr>
            </a:br>
            <a:r>
              <a:rPr lang="en-US" dirty="0">
                <a:solidFill>
                  <a:srgbClr val="333333"/>
                </a:solidFill>
                <a:ea typeface="Whitney" charset="0"/>
                <a:cs typeface="Whitney" charset="0"/>
              </a:rPr>
              <a:t>which are the </a:t>
            </a:r>
            <a:br>
              <a:rPr lang="en-US" dirty="0">
                <a:solidFill>
                  <a:srgbClr val="333333"/>
                </a:solidFill>
                <a:ea typeface="Whitney" charset="0"/>
                <a:cs typeface="Whitney" charset="0"/>
              </a:rPr>
            </a:br>
            <a:r>
              <a:rPr lang="en-US" dirty="0">
                <a:solidFill>
                  <a:srgbClr val="333333"/>
                </a:solidFill>
                <a:ea typeface="Whitney" charset="0"/>
                <a:cs typeface="Whitney" charset="0"/>
              </a:rPr>
              <a:t>RGB values of </a:t>
            </a:r>
            <a:br>
              <a:rPr lang="en-US" dirty="0">
                <a:solidFill>
                  <a:srgbClr val="333333"/>
                </a:solidFill>
                <a:ea typeface="Whitney" charset="0"/>
                <a:cs typeface="Whitney" charset="0"/>
              </a:rPr>
            </a:br>
            <a:r>
              <a:rPr lang="en-US" dirty="0">
                <a:solidFill>
                  <a:srgbClr val="333333"/>
                </a:solidFill>
                <a:ea typeface="Whitney" charset="0"/>
                <a:cs typeface="Whitney" charset="0"/>
              </a:rPr>
              <a:t>our brand colors </a:t>
            </a:r>
            <a:br>
              <a:rPr lang="en-US" dirty="0">
                <a:solidFill>
                  <a:srgbClr val="333333"/>
                </a:solidFill>
                <a:ea typeface="Whitney" charset="0"/>
                <a:cs typeface="Whitney" charset="0"/>
              </a:rPr>
            </a:br>
            <a:r>
              <a:rPr lang="en-US" dirty="0">
                <a:solidFill>
                  <a:srgbClr val="333333"/>
                </a:solidFill>
                <a:ea typeface="Whitney" charset="0"/>
                <a:cs typeface="Whitney" charset="0"/>
              </a:rPr>
              <a:t>plus white.</a:t>
            </a:r>
            <a:endParaRPr lang="en-US" sz="2800" dirty="0">
              <a:solidFill>
                <a:srgbClr val="333333"/>
              </a:solidFill>
            </a:endParaRPr>
          </a:p>
        </p:txBody>
      </p:sp>
      <p:sp>
        <p:nvSpPr>
          <p:cNvPr id="66" name="TextBox 65"/>
          <p:cNvSpPr txBox="1"/>
          <p:nvPr userDrawn="1"/>
        </p:nvSpPr>
        <p:spPr bwMode="auto">
          <a:xfrm>
            <a:off x="3453705" y="667188"/>
            <a:ext cx="242374" cy="212622"/>
          </a:xfrm>
          <a:prstGeom prst="rect">
            <a:avLst/>
          </a:prstGeom>
          <a:noFill/>
          <a:ln w="9525">
            <a:noFill/>
            <a:miter lim="800000"/>
            <a:headEnd/>
            <a:tailEnd/>
          </a:ln>
        </p:spPr>
        <p:txBody>
          <a:bodyPr wrap="none" rtlCol="0">
            <a:spAutoFit/>
          </a:bodyPr>
          <a:lstStyle/>
          <a:p>
            <a:pPr eaLnBrk="0" hangingPunct="0">
              <a:lnSpc>
                <a:spcPct val="105000"/>
              </a:lnSpc>
            </a:pPr>
            <a:r>
              <a:rPr lang="en-US" sz="800" b="1" dirty="0">
                <a:solidFill>
                  <a:srgbClr val="FFFFFF"/>
                </a:solidFill>
              </a:rPr>
              <a:t>1</a:t>
            </a:r>
          </a:p>
        </p:txBody>
      </p:sp>
      <p:sp>
        <p:nvSpPr>
          <p:cNvPr id="67" name="TextBox 66"/>
          <p:cNvSpPr txBox="1"/>
          <p:nvPr userDrawn="1"/>
        </p:nvSpPr>
        <p:spPr bwMode="auto">
          <a:xfrm>
            <a:off x="4456497" y="667188"/>
            <a:ext cx="248786" cy="213072"/>
          </a:xfrm>
          <a:prstGeom prst="rect">
            <a:avLst/>
          </a:prstGeom>
          <a:noFill/>
          <a:ln w="9525">
            <a:noFill/>
            <a:miter lim="800000"/>
            <a:headEnd/>
            <a:tailEnd/>
          </a:ln>
        </p:spPr>
        <p:txBody>
          <a:bodyPr wrap="none" rtlCol="0">
            <a:spAutoFit/>
          </a:bodyPr>
          <a:lstStyle/>
          <a:p>
            <a:pPr eaLnBrk="0" hangingPunct="0">
              <a:lnSpc>
                <a:spcPct val="105000"/>
              </a:lnSpc>
            </a:pPr>
            <a:r>
              <a:rPr lang="en-US" sz="800" b="1" dirty="0">
                <a:solidFill>
                  <a:srgbClr val="FFFFFF"/>
                </a:solidFill>
              </a:rPr>
              <a:t>2</a:t>
            </a:r>
          </a:p>
        </p:txBody>
      </p:sp>
      <p:sp>
        <p:nvSpPr>
          <p:cNvPr id="68" name="TextBox 67"/>
          <p:cNvSpPr txBox="1"/>
          <p:nvPr userDrawn="1"/>
        </p:nvSpPr>
        <p:spPr bwMode="auto">
          <a:xfrm>
            <a:off x="5486721" y="667188"/>
            <a:ext cx="242374" cy="212622"/>
          </a:xfrm>
          <a:prstGeom prst="rect">
            <a:avLst/>
          </a:prstGeom>
          <a:noFill/>
          <a:ln w="9525">
            <a:noFill/>
            <a:miter lim="800000"/>
            <a:headEnd/>
            <a:tailEnd/>
          </a:ln>
        </p:spPr>
        <p:txBody>
          <a:bodyPr wrap="none" rtlCol="0">
            <a:spAutoFit/>
          </a:bodyPr>
          <a:lstStyle/>
          <a:p>
            <a:pPr eaLnBrk="0" hangingPunct="0">
              <a:lnSpc>
                <a:spcPct val="105000"/>
              </a:lnSpc>
            </a:pPr>
            <a:r>
              <a:rPr lang="en-US" sz="800" b="1" dirty="0">
                <a:solidFill>
                  <a:srgbClr val="FFFFFF"/>
                </a:solidFill>
              </a:rPr>
              <a:t>4</a:t>
            </a:r>
          </a:p>
        </p:txBody>
      </p:sp>
      <p:sp>
        <p:nvSpPr>
          <p:cNvPr id="69" name="TextBox 68"/>
          <p:cNvSpPr txBox="1"/>
          <p:nvPr userDrawn="1"/>
        </p:nvSpPr>
        <p:spPr bwMode="auto">
          <a:xfrm>
            <a:off x="6513897" y="667188"/>
            <a:ext cx="251992" cy="213072"/>
          </a:xfrm>
          <a:prstGeom prst="rect">
            <a:avLst/>
          </a:prstGeom>
          <a:noFill/>
          <a:ln w="9525">
            <a:noFill/>
            <a:miter lim="800000"/>
            <a:headEnd/>
            <a:tailEnd/>
          </a:ln>
        </p:spPr>
        <p:txBody>
          <a:bodyPr wrap="none" rtlCol="0">
            <a:spAutoFit/>
          </a:bodyPr>
          <a:lstStyle/>
          <a:p>
            <a:pPr eaLnBrk="0" hangingPunct="0">
              <a:lnSpc>
                <a:spcPct val="105000"/>
              </a:lnSpc>
            </a:pPr>
            <a:r>
              <a:rPr lang="en-US" sz="800" b="1" dirty="0">
                <a:solidFill>
                  <a:srgbClr val="FFFFFF"/>
                </a:solidFill>
              </a:rPr>
              <a:t>4</a:t>
            </a:r>
          </a:p>
        </p:txBody>
      </p:sp>
      <p:sp>
        <p:nvSpPr>
          <p:cNvPr id="70" name="TextBox 69"/>
          <p:cNvSpPr txBox="1"/>
          <p:nvPr userDrawn="1"/>
        </p:nvSpPr>
        <p:spPr bwMode="auto">
          <a:xfrm>
            <a:off x="7504497" y="667188"/>
            <a:ext cx="245580" cy="213072"/>
          </a:xfrm>
          <a:prstGeom prst="rect">
            <a:avLst/>
          </a:prstGeom>
          <a:noFill/>
          <a:ln w="9525">
            <a:noFill/>
            <a:miter lim="800000"/>
            <a:headEnd/>
            <a:tailEnd/>
          </a:ln>
        </p:spPr>
        <p:txBody>
          <a:bodyPr wrap="none" rtlCol="0">
            <a:spAutoFit/>
          </a:bodyPr>
          <a:lstStyle/>
          <a:p>
            <a:pPr eaLnBrk="0" hangingPunct="0">
              <a:lnSpc>
                <a:spcPct val="105000"/>
              </a:lnSpc>
            </a:pPr>
            <a:r>
              <a:rPr lang="en-US" sz="800" b="1" dirty="0">
                <a:solidFill>
                  <a:srgbClr val="FFFFFF"/>
                </a:solidFill>
              </a:rPr>
              <a:t>5</a:t>
            </a:r>
          </a:p>
        </p:txBody>
      </p:sp>
      <p:sp>
        <p:nvSpPr>
          <p:cNvPr id="71" name="TextBox 70"/>
          <p:cNvSpPr txBox="1"/>
          <p:nvPr userDrawn="1"/>
        </p:nvSpPr>
        <p:spPr bwMode="auto">
          <a:xfrm>
            <a:off x="8515149" y="667188"/>
            <a:ext cx="250390" cy="213072"/>
          </a:xfrm>
          <a:prstGeom prst="rect">
            <a:avLst/>
          </a:prstGeom>
          <a:noFill/>
          <a:ln w="9525">
            <a:noFill/>
            <a:miter lim="800000"/>
            <a:headEnd/>
            <a:tailEnd/>
          </a:ln>
        </p:spPr>
        <p:txBody>
          <a:bodyPr wrap="none" rtlCol="0">
            <a:spAutoFit/>
          </a:bodyPr>
          <a:lstStyle/>
          <a:p>
            <a:pPr eaLnBrk="0" hangingPunct="0">
              <a:lnSpc>
                <a:spcPct val="105000"/>
              </a:lnSpc>
            </a:pPr>
            <a:r>
              <a:rPr lang="en-US" sz="800" b="1" dirty="0">
                <a:solidFill>
                  <a:srgbClr val="FFFFFF"/>
                </a:solidFill>
              </a:rPr>
              <a:t>6</a:t>
            </a:r>
          </a:p>
        </p:txBody>
      </p:sp>
      <p:sp>
        <p:nvSpPr>
          <p:cNvPr id="7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25515953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 Column Dark Blue Angle GEORGIA">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rgbClr val="09457F"/>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5B8D5"/>
              </a:solidFill>
              <a:cs typeface="Arial" panose="020B0604020202020204" pitchFamily="34" charset="0"/>
            </a:endParaRPr>
          </a:p>
        </p:txBody>
      </p:sp>
      <p:sp>
        <p:nvSpPr>
          <p:cNvPr id="10"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
        <p:nvSpPr>
          <p:cNvPr id="6" name="Title 7"/>
          <p:cNvSpPr>
            <a:spLocks noGrp="1"/>
          </p:cNvSpPr>
          <p:nvPr>
            <p:ph type="title"/>
          </p:nvPr>
        </p:nvSpPr>
        <p:spPr>
          <a:xfrm>
            <a:off x="9124748" y="289141"/>
            <a:ext cx="2909041" cy="1475076"/>
          </a:xfrm>
        </p:spPr>
        <p:txBody>
          <a:bodyPr anchor="b">
            <a:noAutofit/>
          </a:bodyPr>
          <a:lstStyle>
            <a:lvl1pPr marL="0" indent="0" algn="l"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bg1"/>
                </a:solidFill>
                <a:latin typeface="Georgia"/>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25622013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 Column Dark Blue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itle 7"/>
          <p:cNvSpPr>
            <a:spLocks noGrp="1"/>
          </p:cNvSpPr>
          <p:nvPr>
            <p:ph type="title"/>
          </p:nvPr>
        </p:nvSpPr>
        <p:spPr>
          <a:xfrm>
            <a:off x="8270876"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09457F"/>
                </a:solidFill>
                <a:latin typeface="Georgia"/>
                <a:ea typeface="ＭＳ Ｐゴシック" charset="0"/>
                <a:cs typeface="Georgia"/>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09457F"/>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27966666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 Column Dark Blue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2" name="Title 7"/>
          <p:cNvSpPr>
            <a:spLocks noGrp="1"/>
          </p:cNvSpPr>
          <p:nvPr>
            <p:ph type="title"/>
          </p:nvPr>
        </p:nvSpPr>
        <p:spPr>
          <a:xfrm>
            <a:off x="828050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09457F"/>
                </a:solidFill>
                <a:latin typeface="Georgia"/>
                <a:ea typeface="ＭＳ Ｐゴシック" charset="0"/>
                <a:cs typeface="Georgia"/>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09457F"/>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40243105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 Column Dark Blue GEORGIA">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09457F"/>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09457F"/>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09457F"/>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09457F"/>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09457F"/>
                </a:solidFill>
                <a:latin typeface="Georgia"/>
                <a:ea typeface="ＭＳ Ｐゴシック" charset="0"/>
                <a:cs typeface="Georgia"/>
              </a:defRPr>
            </a:lvl1pPr>
          </a:lstStyle>
          <a:p>
            <a:r>
              <a:rPr lang="en-US" dirty="0"/>
              <a:t>Click to edit Master title style</a:t>
            </a:r>
          </a:p>
        </p:txBody>
      </p:sp>
      <p:sp>
        <p:nvSpPr>
          <p:cNvPr id="1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09457F"/>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25217230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Only Dark Blue GEORGIA">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5"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09457F"/>
                </a:solidFill>
                <a:latin typeface="Georgia"/>
                <a:ea typeface="ＭＳ Ｐゴシック" charset="0"/>
                <a:cs typeface="Georgia"/>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6"/>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0123109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op Image w/ Boxes Dark Blue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 name="Title 1"/>
          <p:cNvSpPr>
            <a:spLocks noGrp="1"/>
          </p:cNvSpPr>
          <p:nvPr>
            <p:ph type="title"/>
          </p:nvPr>
        </p:nvSpPr>
        <p:spPr>
          <a:xfrm>
            <a:off x="4251304" y="3253339"/>
            <a:ext cx="7775523"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09457F"/>
                </a:solidFill>
                <a:latin typeface="Georgia"/>
                <a:ea typeface="ＭＳ Ｐゴシック" charset="0"/>
                <a:cs typeface="Georgia"/>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4275145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op Image w/ Text Dark Blue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427620"/>
            <a:ext cx="10798580" cy="1769979"/>
          </a:xfrm>
        </p:spPr>
        <p:txBody>
          <a:bodyPr>
            <a:noAutofit/>
          </a:bodyPr>
          <a:lstStyle>
            <a:lvl1pPr algn="r">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09457F"/>
                </a:solidFill>
                <a:latin typeface="Georgia"/>
                <a:ea typeface="ＭＳ Ｐゴシック" charset="0"/>
                <a:cs typeface="Georgia"/>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26862850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ottom Image w/ Text Dark Blue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09457F"/>
                </a:solidFill>
                <a:latin typeface="Georgia"/>
                <a:ea typeface="ＭＳ Ｐゴシック" charset="0"/>
                <a:cs typeface="Georgia"/>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38713284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ottom Image w/ Boxes Dark Blue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09457F"/>
                </a:solidFill>
                <a:latin typeface="Georgia"/>
                <a:ea typeface="ＭＳ Ｐゴシック" charset="0"/>
                <a:cs typeface="Georgia"/>
              </a:defRPr>
            </a:lvl1pPr>
          </a:lstStyle>
          <a:p>
            <a:r>
              <a:rPr lang="en-US" dirty="0"/>
              <a:t>Click to edit Master title style</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2"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31303440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ide Image Dark Blue  GEORGIA">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accent6"/>
                </a:solidFill>
                <a:latin typeface="Georgia"/>
                <a:ea typeface="ＭＳ Ｐゴシック" charset="0"/>
                <a:cs typeface="Georgia"/>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1940859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MPLATE FONTS">
    <p:spTree>
      <p:nvGrpSpPr>
        <p:cNvPr id="1" name=""/>
        <p:cNvGrpSpPr/>
        <p:nvPr/>
      </p:nvGrpSpPr>
      <p:grpSpPr>
        <a:xfrm>
          <a:off x="0" y="0"/>
          <a:ext cx="0" cy="0"/>
          <a:chOff x="0" y="0"/>
          <a:chExt cx="0" cy="0"/>
        </a:xfrm>
      </p:grpSpPr>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6" name="Rectangle 5"/>
          <p:cNvSpPr/>
          <p:nvPr userDrawn="1"/>
        </p:nvSpPr>
        <p:spPr>
          <a:xfrm>
            <a:off x="407735" y="532313"/>
            <a:ext cx="3455346" cy="5262979"/>
          </a:xfrm>
          <a:prstGeom prst="rect">
            <a:avLst/>
          </a:prstGeom>
        </p:spPr>
        <p:txBody>
          <a:bodyPr wrap="square" lIns="0" rIns="0">
            <a:spAutoFit/>
          </a:bodyPr>
          <a:lstStyle/>
          <a:p>
            <a:r>
              <a:rPr lang="en-US" sz="2000" baseline="30000" dirty="0">
                <a:solidFill>
                  <a:srgbClr val="333333"/>
                </a:solidFill>
                <a:latin typeface="Arial" panose="020B0604020202020204" pitchFamily="34" charset="0"/>
              </a:rPr>
              <a:t>Arial </a:t>
            </a:r>
          </a:p>
          <a:p>
            <a:r>
              <a:rPr lang="en-US" sz="1600" baseline="30000" dirty="0">
                <a:solidFill>
                  <a:srgbClr val="333333"/>
                </a:solidFill>
                <a:latin typeface="Arial" panose="020B0604020202020204" pitchFamily="34" charset="0"/>
              </a:rPr>
              <a:t>ABCDEFGHIJKLMNOPQRSTUVWXYZ</a:t>
            </a:r>
            <a:br>
              <a:rPr lang="en-US" sz="1600" baseline="30000" dirty="0">
                <a:solidFill>
                  <a:srgbClr val="333333"/>
                </a:solidFill>
                <a:latin typeface="Arial" panose="020B0604020202020204" pitchFamily="34" charset="0"/>
              </a:rPr>
            </a:br>
            <a:r>
              <a:rPr lang="en-US" sz="1600" baseline="30000" dirty="0" err="1">
                <a:solidFill>
                  <a:srgbClr val="333333"/>
                </a:solidFill>
                <a:latin typeface="Arial" panose="020B0604020202020204" pitchFamily="34" charset="0"/>
              </a:rPr>
              <a:t>abcdefghijklmnopqrstuvwxyz</a:t>
            </a:r>
            <a:br>
              <a:rPr lang="en-US" sz="1600" baseline="30000" dirty="0">
                <a:solidFill>
                  <a:srgbClr val="333333"/>
                </a:solidFill>
                <a:latin typeface="Arial" panose="020B0604020202020204" pitchFamily="34" charset="0"/>
              </a:rPr>
            </a:br>
            <a:r>
              <a:rPr lang="en-US" sz="1600" baseline="30000" dirty="0">
                <a:solidFill>
                  <a:srgbClr val="333333"/>
                </a:solidFill>
                <a:latin typeface="Arial" panose="020B0604020202020204" pitchFamily="34" charset="0"/>
              </a:rPr>
              <a:t>1234567890</a:t>
            </a:r>
          </a:p>
          <a:p>
            <a:endParaRPr lang="en-US" sz="1600" baseline="30000" dirty="0">
              <a:solidFill>
                <a:srgbClr val="333333"/>
              </a:solidFill>
              <a:latin typeface="Arial" panose="020B0604020202020204" pitchFamily="34" charset="0"/>
            </a:endParaRPr>
          </a:p>
          <a:p>
            <a:r>
              <a:rPr lang="en-US" sz="2000" i="1" baseline="30000" dirty="0">
                <a:solidFill>
                  <a:srgbClr val="333333"/>
                </a:solidFill>
                <a:latin typeface="Arial" panose="020B0604020202020204" pitchFamily="34" charset="0"/>
              </a:rPr>
              <a:t>Arial Book </a:t>
            </a:r>
          </a:p>
          <a:p>
            <a:r>
              <a:rPr lang="en-US" sz="1600" i="1" baseline="30000" dirty="0">
                <a:solidFill>
                  <a:srgbClr val="333333"/>
                </a:solidFill>
                <a:latin typeface="Arial" panose="020B0604020202020204" pitchFamily="34" charset="0"/>
              </a:rPr>
              <a:t>ABCDEFGHIJKLMNOPQRSTUVWXYZ</a:t>
            </a:r>
            <a:br>
              <a:rPr lang="en-US" sz="1600" i="1" baseline="30000" dirty="0">
                <a:solidFill>
                  <a:srgbClr val="333333"/>
                </a:solidFill>
                <a:latin typeface="Arial" panose="020B0604020202020204" pitchFamily="34" charset="0"/>
              </a:rPr>
            </a:br>
            <a:r>
              <a:rPr lang="en-US" sz="1600" i="1" baseline="30000" dirty="0" err="1">
                <a:solidFill>
                  <a:srgbClr val="333333"/>
                </a:solidFill>
                <a:latin typeface="Arial" panose="020B0604020202020204" pitchFamily="34" charset="0"/>
              </a:rPr>
              <a:t>abcdefghijklmnopqrstuvwxyz</a:t>
            </a:r>
            <a:br>
              <a:rPr lang="en-US" sz="1600" i="1" baseline="30000" dirty="0">
                <a:solidFill>
                  <a:srgbClr val="333333"/>
                </a:solidFill>
                <a:latin typeface="Arial" panose="020B0604020202020204" pitchFamily="34" charset="0"/>
              </a:rPr>
            </a:br>
            <a:r>
              <a:rPr lang="en-US" sz="1600" i="1" baseline="30000" dirty="0">
                <a:solidFill>
                  <a:srgbClr val="333333"/>
                </a:solidFill>
                <a:latin typeface="Arial" panose="020B0604020202020204" pitchFamily="34" charset="0"/>
              </a:rPr>
              <a:t>1234567890</a:t>
            </a:r>
          </a:p>
          <a:p>
            <a:endParaRPr lang="en-US" sz="1600" i="1" baseline="30000" dirty="0">
              <a:solidFill>
                <a:srgbClr val="333333"/>
              </a:solidFill>
              <a:latin typeface="Arial" panose="020B0604020202020204" pitchFamily="34" charset="0"/>
            </a:endParaRPr>
          </a:p>
          <a:p>
            <a:r>
              <a:rPr lang="en-US" sz="2000" b="1" baseline="30000" dirty="0">
                <a:solidFill>
                  <a:srgbClr val="333333"/>
                </a:solidFill>
                <a:latin typeface="Arial" panose="020B0604020202020204" pitchFamily="34" charset="0"/>
              </a:rPr>
              <a:t>Arial Bold</a:t>
            </a:r>
          </a:p>
          <a:p>
            <a:r>
              <a:rPr lang="en-US" sz="1600" b="1" baseline="30000" dirty="0">
                <a:solidFill>
                  <a:srgbClr val="333333"/>
                </a:solidFill>
                <a:latin typeface="Arial" panose="020B0604020202020204" pitchFamily="34" charset="0"/>
              </a:rPr>
              <a:t>ABCDEFGHIJKLMNOPQRSTUVWXYZ</a:t>
            </a:r>
            <a:br>
              <a:rPr lang="en-US" sz="1600" b="1" baseline="30000" dirty="0">
                <a:solidFill>
                  <a:srgbClr val="333333"/>
                </a:solidFill>
                <a:latin typeface="Arial" panose="020B0604020202020204" pitchFamily="34" charset="0"/>
              </a:rPr>
            </a:br>
            <a:r>
              <a:rPr lang="en-US" sz="1600" b="1" baseline="30000" dirty="0" err="1">
                <a:solidFill>
                  <a:srgbClr val="333333"/>
                </a:solidFill>
                <a:latin typeface="Arial" panose="020B0604020202020204" pitchFamily="34" charset="0"/>
              </a:rPr>
              <a:t>abcdefghijklmnopqrstuvwxyz</a:t>
            </a:r>
            <a:br>
              <a:rPr lang="en-US" sz="1600" b="1" baseline="30000" dirty="0">
                <a:solidFill>
                  <a:srgbClr val="333333"/>
                </a:solidFill>
                <a:latin typeface="Arial" panose="020B0604020202020204" pitchFamily="34" charset="0"/>
              </a:rPr>
            </a:br>
            <a:r>
              <a:rPr lang="en-US" sz="1600" b="1" baseline="30000" dirty="0">
                <a:solidFill>
                  <a:srgbClr val="333333"/>
                </a:solidFill>
                <a:latin typeface="Arial" panose="020B0604020202020204" pitchFamily="34" charset="0"/>
              </a:rPr>
              <a:t>1234567890</a:t>
            </a:r>
          </a:p>
          <a:p>
            <a:endParaRPr lang="en-US" sz="1600" b="1" baseline="30000" dirty="0">
              <a:solidFill>
                <a:srgbClr val="333333"/>
              </a:solidFill>
              <a:latin typeface="Arial" panose="020B0604020202020204" pitchFamily="34" charset="0"/>
            </a:endParaRPr>
          </a:p>
          <a:p>
            <a:r>
              <a:rPr lang="en-US" sz="2000" b="1" i="1" baseline="30000" dirty="0">
                <a:solidFill>
                  <a:srgbClr val="333333"/>
                </a:solidFill>
                <a:latin typeface="Arial" panose="020B0604020202020204" pitchFamily="34" charset="0"/>
              </a:rPr>
              <a:t>Arial Bold Italic</a:t>
            </a:r>
          </a:p>
          <a:p>
            <a:r>
              <a:rPr lang="en-US" sz="1600" b="1" i="1" baseline="30000" dirty="0">
                <a:solidFill>
                  <a:srgbClr val="333333"/>
                </a:solidFill>
                <a:latin typeface="Arial" panose="020B0604020202020204" pitchFamily="34" charset="0"/>
              </a:rPr>
              <a:t>ABCDEFGHIJKLMNOPQRSTUVWXYZ</a:t>
            </a:r>
            <a:br>
              <a:rPr lang="en-US" sz="1600" b="1" i="1" baseline="30000" dirty="0">
                <a:solidFill>
                  <a:srgbClr val="333333"/>
                </a:solidFill>
                <a:latin typeface="Arial" panose="020B0604020202020204" pitchFamily="34" charset="0"/>
              </a:rPr>
            </a:br>
            <a:r>
              <a:rPr lang="en-US" sz="1600" b="1" i="1" baseline="30000" dirty="0" err="1">
                <a:solidFill>
                  <a:srgbClr val="333333"/>
                </a:solidFill>
                <a:latin typeface="Arial" panose="020B0604020202020204" pitchFamily="34" charset="0"/>
              </a:rPr>
              <a:t>abcdefghijklmnopqrstuvwxyz</a:t>
            </a:r>
            <a:br>
              <a:rPr lang="en-US" sz="1600" b="1" i="1" baseline="30000" dirty="0">
                <a:solidFill>
                  <a:srgbClr val="333333"/>
                </a:solidFill>
                <a:latin typeface="Arial" panose="020B0604020202020204" pitchFamily="34" charset="0"/>
              </a:rPr>
            </a:br>
            <a:r>
              <a:rPr lang="en-US" sz="1600" b="1" i="1" baseline="30000" dirty="0">
                <a:solidFill>
                  <a:srgbClr val="333333"/>
                </a:solidFill>
                <a:latin typeface="Arial" panose="020B0604020202020204" pitchFamily="34" charset="0"/>
              </a:rPr>
              <a:t>1234567890</a:t>
            </a:r>
          </a:p>
          <a:p>
            <a:endParaRPr lang="en-US" sz="1600" b="1" i="1" baseline="30000" dirty="0">
              <a:solidFill>
                <a:srgbClr val="333333"/>
              </a:solidFill>
              <a:latin typeface="Arial" panose="020B0604020202020204" pitchFamily="34" charset="0"/>
            </a:endParaRPr>
          </a:p>
          <a:p>
            <a:r>
              <a:rPr lang="en-US" sz="2000" baseline="30000" dirty="0">
                <a:solidFill>
                  <a:srgbClr val="333333"/>
                </a:solidFill>
                <a:latin typeface="Arial Black" panose="020B0A04020102020204" pitchFamily="34" charset="0"/>
              </a:rPr>
              <a:t>Arial Black</a:t>
            </a:r>
            <a:endParaRPr lang="en-US" sz="1600" baseline="30000" dirty="0">
              <a:solidFill>
                <a:srgbClr val="333333"/>
              </a:solidFill>
              <a:latin typeface="Arial Black" panose="020B0A04020102020204" pitchFamily="34" charset="0"/>
            </a:endParaRPr>
          </a:p>
          <a:p>
            <a:r>
              <a:rPr lang="en-US" sz="1600" baseline="30000" dirty="0">
                <a:solidFill>
                  <a:srgbClr val="333333"/>
                </a:solidFill>
                <a:latin typeface="Arial Black" panose="020B0A04020102020204" pitchFamily="34" charset="0"/>
              </a:rPr>
              <a:t>ABCDEFGHIJKLMNOPQRSTUVWXYZ</a:t>
            </a:r>
            <a:br>
              <a:rPr lang="en-US" sz="1600" baseline="30000" dirty="0">
                <a:solidFill>
                  <a:srgbClr val="333333"/>
                </a:solidFill>
                <a:latin typeface="Arial Black" panose="020B0A04020102020204" pitchFamily="34" charset="0"/>
              </a:rPr>
            </a:br>
            <a:r>
              <a:rPr lang="en-US" sz="1600" baseline="30000" dirty="0" err="1">
                <a:solidFill>
                  <a:srgbClr val="333333"/>
                </a:solidFill>
                <a:latin typeface="Arial Black" panose="020B0A04020102020204" pitchFamily="34" charset="0"/>
              </a:rPr>
              <a:t>abcdefghijklmnopqrstuvwxyz</a:t>
            </a:r>
            <a:br>
              <a:rPr lang="en-US" sz="1600" baseline="30000" dirty="0">
                <a:solidFill>
                  <a:srgbClr val="333333"/>
                </a:solidFill>
                <a:latin typeface="Arial Black" panose="020B0A04020102020204" pitchFamily="34" charset="0"/>
              </a:rPr>
            </a:br>
            <a:r>
              <a:rPr lang="en-US" sz="1600" baseline="30000" dirty="0">
                <a:solidFill>
                  <a:srgbClr val="333333"/>
                </a:solidFill>
                <a:latin typeface="Arial Black" panose="020B0A04020102020204" pitchFamily="34" charset="0"/>
              </a:rPr>
              <a:t>1234567890</a:t>
            </a:r>
          </a:p>
          <a:p>
            <a:endParaRPr lang="en-US" sz="1600" baseline="30000" dirty="0">
              <a:solidFill>
                <a:srgbClr val="333333"/>
              </a:solidFill>
              <a:latin typeface="Arial Black" panose="020B0A04020102020204" pitchFamily="34" charset="0"/>
            </a:endParaRPr>
          </a:p>
          <a:p>
            <a:r>
              <a:rPr lang="en-US" sz="2000" i="1" baseline="30000" dirty="0">
                <a:solidFill>
                  <a:srgbClr val="333333"/>
                </a:solidFill>
                <a:latin typeface="Arial Black" panose="020B0A04020102020204" pitchFamily="34" charset="0"/>
              </a:rPr>
              <a:t>Arial Black Italic</a:t>
            </a:r>
          </a:p>
          <a:p>
            <a:r>
              <a:rPr lang="en-US" sz="1600" i="1" baseline="30000" dirty="0">
                <a:solidFill>
                  <a:srgbClr val="333333"/>
                </a:solidFill>
                <a:latin typeface="Arial Black" panose="020B0A04020102020204" pitchFamily="34" charset="0"/>
              </a:rPr>
              <a:t>ABCDEFGHIJKLMNOPQRSTUVWXYZ</a:t>
            </a:r>
            <a:br>
              <a:rPr lang="en-US" sz="1600" i="1" baseline="30000" dirty="0">
                <a:solidFill>
                  <a:srgbClr val="333333"/>
                </a:solidFill>
                <a:latin typeface="Arial Black" panose="020B0A04020102020204" pitchFamily="34" charset="0"/>
              </a:rPr>
            </a:br>
            <a:r>
              <a:rPr lang="en-US" sz="1600" i="1" baseline="30000" dirty="0" err="1">
                <a:solidFill>
                  <a:srgbClr val="333333"/>
                </a:solidFill>
                <a:latin typeface="Arial Black" panose="020B0A04020102020204" pitchFamily="34" charset="0"/>
              </a:rPr>
              <a:t>abcdefghijklmnopqrstuvwxyz</a:t>
            </a:r>
            <a:br>
              <a:rPr lang="en-US" sz="1600" i="1" baseline="30000" dirty="0">
                <a:solidFill>
                  <a:srgbClr val="333333"/>
                </a:solidFill>
                <a:latin typeface="Arial Black" panose="020B0A04020102020204" pitchFamily="34" charset="0"/>
              </a:rPr>
            </a:br>
            <a:r>
              <a:rPr lang="en-US" sz="1600" i="1" baseline="30000" dirty="0">
                <a:solidFill>
                  <a:srgbClr val="333333"/>
                </a:solidFill>
                <a:latin typeface="Arial Black" panose="020B0A04020102020204" pitchFamily="34" charset="0"/>
              </a:rPr>
              <a:t>1234567890</a:t>
            </a:r>
            <a:endParaRPr lang="en-US" sz="1600" baseline="30000" dirty="0">
              <a:solidFill>
                <a:srgbClr val="333333"/>
              </a:solidFill>
              <a:latin typeface="Arial Black" panose="020B0A04020102020204" pitchFamily="34" charset="0"/>
            </a:endParaRPr>
          </a:p>
        </p:txBody>
      </p:sp>
      <p:sp>
        <p:nvSpPr>
          <p:cNvPr id="10" name="Rectangle 9"/>
          <p:cNvSpPr/>
          <p:nvPr userDrawn="1"/>
        </p:nvSpPr>
        <p:spPr>
          <a:xfrm>
            <a:off x="4052359" y="532313"/>
            <a:ext cx="3455346" cy="3375283"/>
          </a:xfrm>
          <a:prstGeom prst="rect">
            <a:avLst/>
          </a:prstGeom>
        </p:spPr>
        <p:txBody>
          <a:bodyPr wrap="square" lIns="0" rIns="0">
            <a:spAutoFit/>
          </a:bodyPr>
          <a:lstStyle/>
          <a:p>
            <a:r>
              <a:rPr lang="en-US" sz="2000" baseline="30000" dirty="0">
                <a:solidFill>
                  <a:srgbClr val="333333"/>
                </a:solidFill>
              </a:rPr>
              <a:t>Georgia </a:t>
            </a:r>
          </a:p>
          <a:p>
            <a:r>
              <a:rPr lang="en-US" sz="1600" baseline="30000" dirty="0">
                <a:solidFill>
                  <a:srgbClr val="333333"/>
                </a:solidFill>
              </a:rPr>
              <a:t>ABCDEFGHIJKLMNOPQRSTUVWXYZ</a:t>
            </a:r>
            <a:br>
              <a:rPr lang="en-US" sz="1600" baseline="30000" dirty="0">
                <a:solidFill>
                  <a:srgbClr val="333333"/>
                </a:solidFill>
              </a:rPr>
            </a:br>
            <a:r>
              <a:rPr lang="en-US" sz="1600" baseline="30000" dirty="0" err="1">
                <a:solidFill>
                  <a:srgbClr val="333333"/>
                </a:solidFill>
              </a:rPr>
              <a:t>abcdefghijklmnopqrstuvwxyz</a:t>
            </a:r>
            <a:br>
              <a:rPr lang="en-US" sz="1600" baseline="30000" dirty="0">
                <a:solidFill>
                  <a:srgbClr val="333333"/>
                </a:solidFill>
              </a:rPr>
            </a:br>
            <a:r>
              <a:rPr lang="en-US" sz="1600" baseline="30000" dirty="0">
                <a:solidFill>
                  <a:srgbClr val="333333"/>
                </a:solidFill>
              </a:rPr>
              <a:t>1234567890&amp;</a:t>
            </a:r>
          </a:p>
          <a:p>
            <a:endParaRPr lang="en-US" sz="1600" baseline="30000" dirty="0">
              <a:solidFill>
                <a:srgbClr val="333333"/>
              </a:solidFill>
            </a:endParaRPr>
          </a:p>
          <a:p>
            <a:r>
              <a:rPr lang="en-US" sz="2000" i="1" baseline="30000" dirty="0">
                <a:solidFill>
                  <a:srgbClr val="333333"/>
                </a:solidFill>
              </a:rPr>
              <a:t>Georgia Italic</a:t>
            </a:r>
          </a:p>
          <a:p>
            <a:r>
              <a:rPr lang="en-US" sz="1600" i="1" baseline="30000" dirty="0">
                <a:solidFill>
                  <a:srgbClr val="333333"/>
                </a:solidFill>
              </a:rPr>
              <a:t>ABCDEFGHIJKLMNOPQRSTUVWXYZ</a:t>
            </a:r>
            <a:br>
              <a:rPr lang="en-US" sz="1600" i="1" baseline="30000" dirty="0">
                <a:solidFill>
                  <a:srgbClr val="333333"/>
                </a:solidFill>
              </a:rPr>
            </a:br>
            <a:r>
              <a:rPr lang="en-US" sz="1600" i="1" baseline="30000" dirty="0" err="1">
                <a:solidFill>
                  <a:srgbClr val="333333"/>
                </a:solidFill>
              </a:rPr>
              <a:t>abcdefghijklmnopqrstuvwxyz</a:t>
            </a:r>
            <a:br>
              <a:rPr lang="en-US" sz="1600" i="1" baseline="30000" dirty="0">
                <a:solidFill>
                  <a:srgbClr val="333333"/>
                </a:solidFill>
              </a:rPr>
            </a:br>
            <a:r>
              <a:rPr lang="en-US" sz="1600" i="1" baseline="30000" dirty="0">
                <a:solidFill>
                  <a:srgbClr val="333333"/>
                </a:solidFill>
              </a:rPr>
              <a:t>1234567890&amp;</a:t>
            </a:r>
          </a:p>
          <a:p>
            <a:endParaRPr lang="en-US" sz="1600" i="1" baseline="30000" dirty="0">
              <a:solidFill>
                <a:srgbClr val="333333"/>
              </a:solidFill>
            </a:endParaRPr>
          </a:p>
          <a:p>
            <a:r>
              <a:rPr lang="en-US" sz="2000" b="1" baseline="30000" dirty="0">
                <a:solidFill>
                  <a:srgbClr val="333333"/>
                </a:solidFill>
              </a:rPr>
              <a:t>Georgia Bold</a:t>
            </a:r>
          </a:p>
          <a:p>
            <a:r>
              <a:rPr lang="en-US" sz="1600" b="1" baseline="30000" dirty="0">
                <a:solidFill>
                  <a:srgbClr val="333333"/>
                </a:solidFill>
              </a:rPr>
              <a:t>ABCDEFGHIJKLMNOPQRSTUVWXYZ</a:t>
            </a:r>
            <a:br>
              <a:rPr lang="en-US" sz="1600" b="1" baseline="30000" dirty="0">
                <a:solidFill>
                  <a:srgbClr val="333333"/>
                </a:solidFill>
              </a:rPr>
            </a:br>
            <a:r>
              <a:rPr lang="en-US" sz="1600" b="1" baseline="30000" dirty="0" err="1">
                <a:solidFill>
                  <a:srgbClr val="333333"/>
                </a:solidFill>
              </a:rPr>
              <a:t>abcdefghijklmnopqrstuvwxyz</a:t>
            </a:r>
            <a:br>
              <a:rPr lang="en-US" sz="1600" b="1" baseline="30000" dirty="0">
                <a:solidFill>
                  <a:srgbClr val="333333"/>
                </a:solidFill>
              </a:rPr>
            </a:br>
            <a:r>
              <a:rPr lang="en-US" sz="1600" b="1" baseline="30000" dirty="0">
                <a:solidFill>
                  <a:srgbClr val="333333"/>
                </a:solidFill>
              </a:rPr>
              <a:t>1234567890&amp;</a:t>
            </a:r>
          </a:p>
          <a:p>
            <a:endParaRPr lang="en-US" sz="1600" b="1" baseline="30000" dirty="0">
              <a:solidFill>
                <a:srgbClr val="333333"/>
              </a:solidFill>
            </a:endParaRPr>
          </a:p>
          <a:p>
            <a:r>
              <a:rPr lang="en-US" sz="2000" b="1" i="1" baseline="30000" dirty="0">
                <a:solidFill>
                  <a:srgbClr val="333333"/>
                </a:solidFill>
              </a:rPr>
              <a:t>Georgia Bold Italic</a:t>
            </a:r>
          </a:p>
          <a:p>
            <a:r>
              <a:rPr lang="en-US" sz="1600" b="1" i="1" baseline="30000" dirty="0">
                <a:solidFill>
                  <a:srgbClr val="333333"/>
                </a:solidFill>
              </a:rPr>
              <a:t>ABCDEFGHIJKLMNOPQRSTUVWXYZ</a:t>
            </a:r>
            <a:br>
              <a:rPr lang="en-US" sz="1600" b="1" i="1" baseline="30000" dirty="0">
                <a:solidFill>
                  <a:srgbClr val="333333"/>
                </a:solidFill>
              </a:rPr>
            </a:br>
            <a:r>
              <a:rPr lang="en-US" sz="1600" b="1" i="1" baseline="30000" dirty="0" err="1">
                <a:solidFill>
                  <a:srgbClr val="333333"/>
                </a:solidFill>
              </a:rPr>
              <a:t>abcdefghijklmnopqrstuvwxyz</a:t>
            </a:r>
            <a:br>
              <a:rPr lang="en-US" sz="1600" b="1" i="1" baseline="30000" dirty="0">
                <a:solidFill>
                  <a:srgbClr val="333333"/>
                </a:solidFill>
              </a:rPr>
            </a:br>
            <a:r>
              <a:rPr lang="en-US" sz="1600" b="1" i="1" baseline="30000" dirty="0">
                <a:solidFill>
                  <a:srgbClr val="333333"/>
                </a:solidFill>
              </a:rPr>
              <a:t>1234567890&amp;</a:t>
            </a:r>
          </a:p>
        </p:txBody>
      </p:sp>
      <p:sp>
        <p:nvSpPr>
          <p:cNvPr id="14" name="Rectangle 13"/>
          <p:cNvSpPr/>
          <p:nvPr userDrawn="1"/>
        </p:nvSpPr>
        <p:spPr>
          <a:xfrm>
            <a:off x="8890000" y="324420"/>
            <a:ext cx="2788233" cy="3673314"/>
          </a:xfrm>
          <a:prstGeom prst="rect">
            <a:avLst/>
          </a:prstGeom>
        </p:spPr>
        <p:txBody>
          <a:bodyPr wrap="square">
            <a:spAutoFit/>
          </a:bodyPr>
          <a:lstStyle/>
          <a:p>
            <a:pPr algn="r">
              <a:lnSpc>
                <a:spcPct val="80000"/>
              </a:lnSpc>
            </a:pPr>
            <a:r>
              <a:rPr lang="en-US" sz="2800" cap="all" spc="-150" dirty="0">
                <a:solidFill>
                  <a:srgbClr val="4F81BD"/>
                </a:solidFill>
                <a:latin typeface="Arial Black" panose="020B0A04020102020204" pitchFamily="34" charset="0"/>
                <a:ea typeface="ＭＳ Ｐゴシック" charset="0"/>
              </a:rPr>
              <a:t>Template  fonts</a:t>
            </a:r>
          </a:p>
          <a:p>
            <a:pPr algn="r">
              <a:lnSpc>
                <a:spcPct val="80000"/>
              </a:lnSpc>
            </a:pPr>
            <a:endParaRPr lang="en-US" sz="3200" cap="all" spc="-150" dirty="0">
              <a:solidFill>
                <a:srgbClr val="35B8D5"/>
              </a:solidFill>
              <a:latin typeface="Arial Black" panose="020B0A04020102020204" pitchFamily="34" charset="0"/>
              <a:ea typeface="ＭＳ Ｐゴシック" charset="0"/>
            </a:endParaRPr>
          </a:p>
          <a:p>
            <a:pPr algn="r">
              <a:lnSpc>
                <a:spcPct val="90000"/>
              </a:lnSpc>
            </a:pPr>
            <a:r>
              <a:rPr lang="en-US" dirty="0">
                <a:solidFill>
                  <a:srgbClr val="333333"/>
                </a:solidFill>
                <a:ea typeface="Whitney" charset="0"/>
                <a:cs typeface="Whitney" charset="0"/>
              </a:rPr>
              <a:t>Our brand font substitute typefaces are Arial and Georgia. This template includes slide layouts using both versions as the dominant font in each color, allowing you to decide the right tone for your PPT communication. </a:t>
            </a:r>
            <a:endParaRPr lang="en-US" sz="2800" dirty="0">
              <a:solidFill>
                <a:srgbClr val="333333"/>
              </a:solidFill>
            </a:endParaRPr>
          </a:p>
        </p:txBody>
      </p:sp>
      <p:sp>
        <p:nvSpPr>
          <p:cNvPr id="15"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41529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53124624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lank Video Blac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0000"/>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nSpc>
                <a:spcPct val="90000"/>
              </a:lnSpc>
              <a:spcBef>
                <a:spcPts val="600"/>
              </a:spcBef>
              <a:spcAft>
                <a:spcPts val="600"/>
              </a:spcAft>
              <a:buSzPct val="80000"/>
              <a:buFont typeface="Arial" panose="020B0604020202020204" pitchFamily="34" charset="0"/>
              <a:buNone/>
            </a:pPr>
            <a:endParaRPr lang="en-US" sz="2000" dirty="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Tree>
    <p:extLst>
      <p:ext uri="{BB962C8B-B14F-4D97-AF65-F5344CB8AC3E}">
        <p14:creationId xmlns:p14="http://schemas.microsoft.com/office/powerpoint/2010/main" val="2872239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AST SLIDE LAYOUT OF TEMPLA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1219170"/>
            <a:fld id="{BBE961DD-B3E3-4719-9E69-135D36C612E9}" type="slidenum">
              <a:rPr lang="en-US" smtClean="0">
                <a:solidFill>
                  <a:srgbClr val="666666"/>
                </a:solidFill>
              </a:rPr>
              <a:pPr defTabSz="1219170"/>
              <a:t>‹#›</a:t>
            </a:fld>
            <a:endParaRPr lang="en-US" dirty="0">
              <a:solidFill>
                <a:srgbClr val="666666"/>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94552"/>
            <a:ext cx="12192000" cy="3868896"/>
          </a:xfrm>
          <a:prstGeom prst="rect">
            <a:avLst/>
          </a:prstGeom>
        </p:spPr>
      </p:pic>
    </p:spTree>
    <p:extLst>
      <p:ext uri="{BB962C8B-B14F-4D97-AF65-F5344CB8AC3E}">
        <p14:creationId xmlns:p14="http://schemas.microsoft.com/office/powerpoint/2010/main" val="23944936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cxnSp>
        <p:nvCxnSpPr>
          <p:cNvPr id="6" name="Straight Connector 5"/>
          <p:cNvCxnSpPr/>
          <p:nvPr userDrawn="1"/>
        </p:nvCxnSpPr>
        <p:spPr>
          <a:xfrm>
            <a:off x="5842000" y="1511300"/>
            <a:ext cx="0" cy="456926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6"/>
          <p:cNvSpPr>
            <a:spLocks noGrp="1"/>
          </p:cNvSpPr>
          <p:nvPr>
            <p:ph type="body" sz="quarter" idx="10"/>
          </p:nvPr>
        </p:nvSpPr>
        <p:spPr>
          <a:xfrm>
            <a:off x="338667" y="1481667"/>
            <a:ext cx="5335928" cy="4430184"/>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p:cNvSpPr>
            <a:spLocks noGrp="1"/>
          </p:cNvSpPr>
          <p:nvPr>
            <p:ph type="body" sz="quarter" idx="11"/>
          </p:nvPr>
        </p:nvSpPr>
        <p:spPr>
          <a:xfrm>
            <a:off x="5991829" y="1481667"/>
            <a:ext cx="5335928" cy="4430184"/>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2"/>
          <p:cNvSpPr>
            <a:spLocks noGrp="1"/>
          </p:cNvSpPr>
          <p:nvPr>
            <p:ph type="sldNum" sz="quarter" idx="4"/>
          </p:nvPr>
        </p:nvSpPr>
        <p:spPr>
          <a:xfrm>
            <a:off x="362365" y="6356351"/>
            <a:ext cx="609600" cy="366183"/>
          </a:xfrm>
          <a:prstGeom prst="rect">
            <a:avLst/>
          </a:prstGeom>
        </p:spPr>
        <p:txBody>
          <a:bodyPr vert="horz" lIns="91440" tIns="45720" rIns="91440" bIns="45720" rtlCol="0" anchor="ctr"/>
          <a:lstStyle>
            <a:lvl1pPr algn="l">
              <a:defRPr sz="933">
                <a:solidFill>
                  <a:schemeClr val="tx1">
                    <a:tint val="75000"/>
                  </a:schemeClr>
                </a:solidFill>
              </a:defRPr>
            </a:lvl1pPr>
          </a:lstStyle>
          <a:p>
            <a:fld id="{BBE961DD-B3E3-4719-9E69-135D36C612E9}" type="slidenum">
              <a:rPr lang="en-US" smtClean="0"/>
              <a:pPr/>
              <a:t>‹#›</a:t>
            </a:fld>
            <a:endParaRPr lang="en-US"/>
          </a:p>
        </p:txBody>
      </p:sp>
      <p:sp>
        <p:nvSpPr>
          <p:cNvPr id="12" name="Title Placeholder 5"/>
          <p:cNvSpPr>
            <a:spLocks noGrp="1"/>
          </p:cNvSpPr>
          <p:nvPr>
            <p:ph type="title"/>
          </p:nvPr>
        </p:nvSpPr>
        <p:spPr>
          <a:xfrm>
            <a:off x="362365" y="206964"/>
            <a:ext cx="10972800" cy="900293"/>
          </a:xfrm>
          <a:prstGeom prst="rect">
            <a:avLst/>
          </a:prstGeom>
        </p:spPr>
        <p:txBody>
          <a:bodyPr vert="horz" lIns="91440" tIns="45720" rIns="91440" bIns="45720" rtlCol="0" anchor="b" anchorCtr="0">
            <a:normAutofit/>
          </a:bodyPr>
          <a:lstStyle/>
          <a:p>
            <a:r>
              <a:rPr lang="en-US" dirty="0"/>
              <a:t>click to edit master title style</a:t>
            </a:r>
          </a:p>
        </p:txBody>
      </p:sp>
      <p:cxnSp>
        <p:nvCxnSpPr>
          <p:cNvPr id="13" name="Straight Connector 12"/>
          <p:cNvCxnSpPr/>
          <p:nvPr userDrawn="1"/>
        </p:nvCxnSpPr>
        <p:spPr>
          <a:xfrm>
            <a:off x="510911" y="1146077"/>
            <a:ext cx="672605" cy="0"/>
          </a:xfrm>
          <a:prstGeom prst="line">
            <a:avLst/>
          </a:prstGeom>
          <a:ln w="15875" cmpd="sng">
            <a:solidFill>
              <a:schemeClr val="accent1"/>
            </a:solidFill>
            <a:tailEnd type="non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065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MPLATE GRAPHIC ASSETS">
    <p:spTree>
      <p:nvGrpSpPr>
        <p:cNvPr id="1" name=""/>
        <p:cNvGrpSpPr/>
        <p:nvPr/>
      </p:nvGrpSpPr>
      <p:grpSpPr>
        <a:xfrm>
          <a:off x="0" y="0"/>
          <a:ext cx="0" cy="0"/>
          <a:chOff x="0" y="0"/>
          <a:chExt cx="0" cy="0"/>
        </a:xfrm>
      </p:grpSpPr>
      <p:sp>
        <p:nvSpPr>
          <p:cNvPr id="6" name="Rectangle 5"/>
          <p:cNvSpPr/>
          <p:nvPr userDrawn="1"/>
        </p:nvSpPr>
        <p:spPr>
          <a:xfrm>
            <a:off x="8166660" y="1032019"/>
            <a:ext cx="1286860" cy="461500"/>
          </a:xfrm>
          <a:prstGeom prst="rect">
            <a:avLst/>
          </a:pr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nSpc>
                <a:spcPct val="90000"/>
              </a:lnSpc>
              <a:spcBef>
                <a:spcPts val="600"/>
              </a:spcBef>
              <a:spcAft>
                <a:spcPts val="600"/>
              </a:spcAft>
              <a:buSzPct val="80000"/>
              <a:buFont typeface="Arial" panose="020B0604020202020204" pitchFamily="34" charset="0"/>
              <a:buNone/>
            </a:pPr>
            <a:endParaRPr lang="en-US" sz="2000" dirty="0">
              <a:solidFill>
                <a:srgbClr val="333333">
                  <a:lumMod val="50000"/>
                </a:srgbClr>
              </a:solidFill>
              <a:cs typeface="Arial" panose="020B0604020202020204" pitchFamily="34" charset="0"/>
            </a:endParaRP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8" name="Rectangle 7"/>
          <p:cNvSpPr/>
          <p:nvPr userDrawn="1"/>
        </p:nvSpPr>
        <p:spPr>
          <a:xfrm>
            <a:off x="4206312" y="548915"/>
            <a:ext cx="934834" cy="934834"/>
          </a:xfrm>
          <a:prstGeom prst="rect">
            <a:avLst/>
          </a:prstGeom>
          <a:solidFill>
            <a:schemeClr val="tx2">
              <a:lumMod val="20000"/>
              <a:lumOff val="80000"/>
            </a:schemeClr>
          </a:solidFill>
        </p:spPr>
        <p:txBody>
          <a:bodyPr vert="horz" lIns="0" tIns="45720" rIns="0" bIns="45720" rtlCol="0" anchor="ctr">
            <a:noAutofit/>
          </a:bodyPr>
          <a:lstStyle/>
          <a:p>
            <a:pPr>
              <a:lnSpc>
                <a:spcPct val="90000"/>
              </a:lnSpc>
              <a:spcBef>
                <a:spcPts val="600"/>
              </a:spcBef>
              <a:spcAft>
                <a:spcPts val="600"/>
              </a:spcAft>
              <a:buSzPct val="80000"/>
              <a:buFont typeface="Arial" panose="020B0604020202020204" pitchFamily="34" charset="0"/>
              <a:buNone/>
            </a:pPr>
            <a:endParaRPr lang="en-US" sz="1200">
              <a:solidFill>
                <a:srgbClr val="333333">
                  <a:lumMod val="50000"/>
                </a:srgbClr>
              </a:solidFill>
              <a:cs typeface="Arial" panose="020B0604020202020204" pitchFamily="34" charset="0"/>
            </a:endParaRPr>
          </a:p>
        </p:txBody>
      </p:sp>
      <p:sp>
        <p:nvSpPr>
          <p:cNvPr id="12" name="Oval 11"/>
          <p:cNvSpPr/>
          <p:nvPr userDrawn="1"/>
        </p:nvSpPr>
        <p:spPr>
          <a:xfrm>
            <a:off x="5262437" y="548915"/>
            <a:ext cx="934834" cy="934834"/>
          </a:xfrm>
          <a:prstGeom prst="ellipse">
            <a:avLst/>
          </a:prstGeom>
          <a:solidFill>
            <a:schemeClr val="tx2">
              <a:lumMod val="20000"/>
              <a:lumOff val="80000"/>
            </a:schemeClr>
          </a:solidFill>
        </p:spPr>
        <p:txBody>
          <a:bodyPr vert="horz" lIns="0" tIns="45720" rIns="0" bIns="45720" rtlCol="0" anchor="ctr">
            <a:noAutofit/>
          </a:bodyPr>
          <a:lstStyle/>
          <a:p>
            <a:pPr>
              <a:lnSpc>
                <a:spcPct val="90000"/>
              </a:lnSpc>
              <a:spcBef>
                <a:spcPts val="600"/>
              </a:spcBef>
              <a:spcAft>
                <a:spcPts val="600"/>
              </a:spcAft>
              <a:buSzPct val="80000"/>
              <a:buFont typeface="Arial" panose="020B0604020202020204" pitchFamily="34" charset="0"/>
              <a:buNone/>
            </a:pPr>
            <a:endParaRPr lang="en-US" sz="1200">
              <a:solidFill>
                <a:srgbClr val="333333">
                  <a:lumMod val="50000"/>
                </a:srgbClr>
              </a:solidFill>
              <a:cs typeface="Arial" panose="020B0604020202020204" pitchFamily="34" charset="0"/>
            </a:endParaRPr>
          </a:p>
        </p:txBody>
      </p:sp>
      <p:sp>
        <p:nvSpPr>
          <p:cNvPr id="13" name="Isosceles Triangle 12"/>
          <p:cNvSpPr/>
          <p:nvPr userDrawn="1"/>
        </p:nvSpPr>
        <p:spPr>
          <a:xfrm>
            <a:off x="6237123" y="558685"/>
            <a:ext cx="1134834" cy="934834"/>
          </a:xfrm>
          <a:prstGeom prst="triangle">
            <a:avLst/>
          </a:prstGeom>
          <a:solidFill>
            <a:schemeClr val="tx2">
              <a:lumMod val="20000"/>
              <a:lumOff val="80000"/>
            </a:schemeClr>
          </a:solidFill>
        </p:spPr>
        <p:txBody>
          <a:bodyPr vert="horz" lIns="0" tIns="45720" rIns="0" bIns="45720" rtlCol="0" anchor="ctr">
            <a:noAutofit/>
          </a:bodyPr>
          <a:lstStyle/>
          <a:p>
            <a:pPr>
              <a:lnSpc>
                <a:spcPct val="90000"/>
              </a:lnSpc>
              <a:spcBef>
                <a:spcPts val="600"/>
              </a:spcBef>
              <a:spcAft>
                <a:spcPts val="600"/>
              </a:spcAft>
              <a:buSzPct val="80000"/>
              <a:buFont typeface="Arial" panose="020B0604020202020204" pitchFamily="34" charset="0"/>
              <a:buNone/>
            </a:pPr>
            <a:endParaRPr lang="en-US" sz="1200">
              <a:solidFill>
                <a:srgbClr val="333333">
                  <a:lumMod val="50000"/>
                </a:srgbClr>
              </a:solidFill>
              <a:cs typeface="Arial" panose="020B0604020202020204" pitchFamily="34" charset="0"/>
            </a:endParaRPr>
          </a:p>
        </p:txBody>
      </p:sp>
      <p:cxnSp>
        <p:nvCxnSpPr>
          <p:cNvPr id="15" name="Straight Connector 14"/>
          <p:cNvCxnSpPr/>
          <p:nvPr/>
        </p:nvCxnSpPr>
        <p:spPr>
          <a:xfrm>
            <a:off x="260896" y="4997848"/>
            <a:ext cx="765920" cy="0"/>
          </a:xfrm>
          <a:prstGeom prst="line">
            <a:avLst/>
          </a:prstGeom>
          <a:ln w="19050" cmpd="sng">
            <a:solidFill>
              <a:schemeClr val="accent1"/>
            </a:solidFill>
            <a:tailEnd type="none" w="lg"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0896" y="5225568"/>
            <a:ext cx="765920" cy="0"/>
          </a:xfrm>
          <a:prstGeom prst="line">
            <a:avLst/>
          </a:prstGeom>
          <a:ln w="19050" cmpd="sng">
            <a:solidFill>
              <a:schemeClr val="accent2"/>
            </a:solidFill>
            <a:tailEnd type="none" w="lg"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0896" y="5453288"/>
            <a:ext cx="765920" cy="0"/>
          </a:xfrm>
          <a:prstGeom prst="line">
            <a:avLst/>
          </a:prstGeom>
          <a:ln w="19050" cmpd="sng">
            <a:solidFill>
              <a:schemeClr val="accent3"/>
            </a:solidFill>
            <a:tailEnd type="none" w="lg"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0896" y="5681008"/>
            <a:ext cx="765920" cy="0"/>
          </a:xfrm>
          <a:prstGeom prst="line">
            <a:avLst/>
          </a:prstGeom>
          <a:ln w="19050" cmpd="sng">
            <a:solidFill>
              <a:schemeClr val="accent4"/>
            </a:solidFill>
            <a:tailEnd type="none" w="lg"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0896" y="5908728"/>
            <a:ext cx="765920" cy="0"/>
          </a:xfrm>
          <a:prstGeom prst="line">
            <a:avLst/>
          </a:prstGeom>
          <a:ln w="19050" cmpd="sng">
            <a:solidFill>
              <a:schemeClr val="accent5"/>
            </a:solidFill>
            <a:tailEnd type="none" w="lg"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0896" y="6136448"/>
            <a:ext cx="765920" cy="0"/>
          </a:xfrm>
          <a:prstGeom prst="line">
            <a:avLst/>
          </a:prstGeom>
          <a:ln w="19050" cmpd="sng">
            <a:solidFill>
              <a:schemeClr val="accent6"/>
            </a:solidFill>
            <a:tailEnd type="none" w="lg"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0896" y="6364168"/>
            <a:ext cx="765920" cy="0"/>
          </a:xfrm>
          <a:prstGeom prst="line">
            <a:avLst/>
          </a:prstGeom>
          <a:ln w="19050" cmpd="sng">
            <a:solidFill>
              <a:schemeClr val="bg2"/>
            </a:solidFill>
            <a:tailEnd type="none" w="lg"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0896" y="6591886"/>
            <a:ext cx="765920" cy="0"/>
          </a:xfrm>
          <a:prstGeom prst="line">
            <a:avLst/>
          </a:prstGeom>
          <a:ln w="19050" cmpd="sng">
            <a:solidFill>
              <a:schemeClr val="tx2"/>
            </a:solidFill>
            <a:tailEnd type="none" w="lg"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0896" y="4770128"/>
            <a:ext cx="765920" cy="0"/>
          </a:xfrm>
          <a:prstGeom prst="line">
            <a:avLst/>
          </a:prstGeom>
          <a:ln w="19050" cmpd="sng">
            <a:solidFill>
              <a:schemeClr val="tx2">
                <a:lumMod val="20000"/>
                <a:lumOff val="80000"/>
              </a:schemeClr>
            </a:solidFill>
            <a:tailEnd type="none" w="lg"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49992" y="4997848"/>
            <a:ext cx="765920" cy="0"/>
          </a:xfrm>
          <a:prstGeom prst="line">
            <a:avLst/>
          </a:prstGeom>
          <a:ln w="19050" cmpd="sng">
            <a:solidFill>
              <a:schemeClr val="accent1"/>
            </a:solidFill>
            <a:prstDash val="sysDot"/>
            <a:tailEnd type="none" w="lg"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49992" y="5225568"/>
            <a:ext cx="765920" cy="0"/>
          </a:xfrm>
          <a:prstGeom prst="line">
            <a:avLst/>
          </a:prstGeom>
          <a:ln w="19050" cmpd="sng">
            <a:solidFill>
              <a:schemeClr val="accent2"/>
            </a:solidFill>
            <a:prstDash val="sysDot"/>
            <a:tailEnd type="none" w="lg"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49992" y="5453288"/>
            <a:ext cx="765920" cy="0"/>
          </a:xfrm>
          <a:prstGeom prst="line">
            <a:avLst/>
          </a:prstGeom>
          <a:ln w="19050" cmpd="sng">
            <a:solidFill>
              <a:schemeClr val="accent3"/>
            </a:solidFill>
            <a:prstDash val="sysDot"/>
            <a:tailEnd type="none" w="lg"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49992" y="5681008"/>
            <a:ext cx="765920" cy="0"/>
          </a:xfrm>
          <a:prstGeom prst="line">
            <a:avLst/>
          </a:prstGeom>
          <a:ln w="19050" cmpd="sng">
            <a:solidFill>
              <a:schemeClr val="accent4"/>
            </a:solidFill>
            <a:prstDash val="sysDot"/>
            <a:tailEnd type="none" w="lg"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49992" y="5908728"/>
            <a:ext cx="765920" cy="0"/>
          </a:xfrm>
          <a:prstGeom prst="line">
            <a:avLst/>
          </a:prstGeom>
          <a:ln w="19050" cmpd="sng">
            <a:solidFill>
              <a:schemeClr val="accent5"/>
            </a:solidFill>
            <a:prstDash val="sysDot"/>
            <a:tailEnd type="none" w="lg"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49992" y="6136448"/>
            <a:ext cx="765920" cy="0"/>
          </a:xfrm>
          <a:prstGeom prst="line">
            <a:avLst/>
          </a:prstGeom>
          <a:ln w="19050" cmpd="sng">
            <a:solidFill>
              <a:schemeClr val="accent6"/>
            </a:solidFill>
            <a:prstDash val="sysDot"/>
            <a:tailEnd type="none" w="lg"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49992" y="6364168"/>
            <a:ext cx="765920" cy="0"/>
          </a:xfrm>
          <a:prstGeom prst="line">
            <a:avLst/>
          </a:prstGeom>
          <a:ln w="19050" cmpd="sng">
            <a:solidFill>
              <a:schemeClr val="bg2"/>
            </a:solidFill>
            <a:prstDash val="sysDot"/>
            <a:tailEnd type="none" w="lg"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49992" y="6591886"/>
            <a:ext cx="765920" cy="0"/>
          </a:xfrm>
          <a:prstGeom prst="line">
            <a:avLst/>
          </a:prstGeom>
          <a:ln w="19050" cmpd="sng">
            <a:solidFill>
              <a:schemeClr val="tx2"/>
            </a:solidFill>
            <a:prstDash val="sysDot"/>
            <a:tailEnd type="none" w="lg"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49992" y="4770128"/>
            <a:ext cx="765920" cy="0"/>
          </a:xfrm>
          <a:prstGeom prst="line">
            <a:avLst/>
          </a:prstGeom>
          <a:ln w="19050" cmpd="sng">
            <a:solidFill>
              <a:schemeClr val="tx2">
                <a:lumMod val="20000"/>
                <a:lumOff val="80000"/>
              </a:schemeClr>
            </a:solidFill>
            <a:prstDash val="sysDot"/>
            <a:tailEnd type="none" w="lg"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01752" y="4997848"/>
            <a:ext cx="765920" cy="0"/>
          </a:xfrm>
          <a:prstGeom prst="line">
            <a:avLst/>
          </a:prstGeom>
          <a:ln w="19050" cmpd="sng">
            <a:solidFill>
              <a:schemeClr val="accent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01752" y="5225568"/>
            <a:ext cx="765920" cy="0"/>
          </a:xfrm>
          <a:prstGeom prst="line">
            <a:avLst/>
          </a:prstGeom>
          <a:ln w="19050" cmpd="sng">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01752" y="5453288"/>
            <a:ext cx="765920" cy="0"/>
          </a:xfrm>
          <a:prstGeom prst="line">
            <a:avLst/>
          </a:prstGeom>
          <a:ln w="19050" cmpd="sng">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01752" y="5681008"/>
            <a:ext cx="765920" cy="0"/>
          </a:xfrm>
          <a:prstGeom prst="line">
            <a:avLst/>
          </a:prstGeom>
          <a:ln w="19050" cmpd="sng">
            <a:solidFill>
              <a:schemeClr val="accent4"/>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01752" y="5908728"/>
            <a:ext cx="765920" cy="0"/>
          </a:xfrm>
          <a:prstGeom prst="line">
            <a:avLst/>
          </a:prstGeom>
          <a:ln w="19050" cmpd="sng">
            <a:solidFill>
              <a:schemeClr val="accent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01752" y="6136448"/>
            <a:ext cx="765920" cy="0"/>
          </a:xfrm>
          <a:prstGeom prst="line">
            <a:avLst/>
          </a:prstGeom>
          <a:ln w="19050" cmpd="sng">
            <a:solidFill>
              <a:schemeClr val="accent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01752" y="6364168"/>
            <a:ext cx="765920" cy="0"/>
          </a:xfrm>
          <a:prstGeom prst="line">
            <a:avLst/>
          </a:prstGeom>
          <a:ln w="19050" cmpd="sng">
            <a:solidFill>
              <a:schemeClr val="bg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01752" y="6591886"/>
            <a:ext cx="765920" cy="0"/>
          </a:xfrm>
          <a:prstGeom prst="line">
            <a:avLst/>
          </a:prstGeom>
          <a:ln w="19050" cmpd="sng">
            <a:solidFill>
              <a:schemeClr val="tx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01752" y="4770128"/>
            <a:ext cx="765920" cy="0"/>
          </a:xfrm>
          <a:prstGeom prst="line">
            <a:avLst/>
          </a:prstGeom>
          <a:ln w="19050" cmpd="sng">
            <a:solidFill>
              <a:schemeClr val="tx2">
                <a:lumMod val="20000"/>
                <a:lumOff val="8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90848" y="4997848"/>
            <a:ext cx="765920" cy="0"/>
          </a:xfrm>
          <a:prstGeom prst="line">
            <a:avLst/>
          </a:prstGeom>
          <a:ln w="19050" cmpd="sng">
            <a:solidFill>
              <a:schemeClr val="accent1"/>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90848" y="5225568"/>
            <a:ext cx="765920" cy="0"/>
          </a:xfrm>
          <a:prstGeom prst="line">
            <a:avLst/>
          </a:prstGeom>
          <a:ln w="19050" cmpd="sng">
            <a:solidFill>
              <a:schemeClr val="accent2"/>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90848" y="5453288"/>
            <a:ext cx="765920" cy="0"/>
          </a:xfrm>
          <a:prstGeom prst="line">
            <a:avLst/>
          </a:prstGeom>
          <a:ln w="19050" cmpd="sng">
            <a:solidFill>
              <a:schemeClr val="accent3"/>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390848" y="5681008"/>
            <a:ext cx="765920" cy="0"/>
          </a:xfrm>
          <a:prstGeom prst="line">
            <a:avLst/>
          </a:prstGeom>
          <a:ln w="19050" cmpd="sng">
            <a:solidFill>
              <a:schemeClr val="accent4"/>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90848" y="5908728"/>
            <a:ext cx="765920" cy="0"/>
          </a:xfrm>
          <a:prstGeom prst="line">
            <a:avLst/>
          </a:prstGeom>
          <a:ln w="19050" cmpd="sng">
            <a:solidFill>
              <a:schemeClr val="accent5"/>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90848" y="6136448"/>
            <a:ext cx="765920" cy="0"/>
          </a:xfrm>
          <a:prstGeom prst="line">
            <a:avLst/>
          </a:prstGeom>
          <a:ln w="19050" cmpd="sng">
            <a:solidFill>
              <a:schemeClr val="accent6"/>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90848" y="6364168"/>
            <a:ext cx="765920" cy="0"/>
          </a:xfrm>
          <a:prstGeom prst="line">
            <a:avLst/>
          </a:prstGeom>
          <a:ln w="19050" cmpd="sng">
            <a:solidFill>
              <a:schemeClr val="bg2"/>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90848" y="6591886"/>
            <a:ext cx="765920" cy="0"/>
          </a:xfrm>
          <a:prstGeom prst="line">
            <a:avLst/>
          </a:prstGeom>
          <a:ln w="19050" cmpd="sng">
            <a:solidFill>
              <a:schemeClr val="tx2"/>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390848" y="4770128"/>
            <a:ext cx="765920" cy="0"/>
          </a:xfrm>
          <a:prstGeom prst="line">
            <a:avLst/>
          </a:prstGeom>
          <a:ln w="19050" cmpd="sng">
            <a:solidFill>
              <a:schemeClr val="tx2">
                <a:lumMod val="20000"/>
                <a:lumOff val="80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2381324" y="4997848"/>
            <a:ext cx="765920" cy="0"/>
          </a:xfrm>
          <a:prstGeom prst="line">
            <a:avLst/>
          </a:prstGeom>
          <a:ln w="19050" cmpd="sng">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2381324" y="5225568"/>
            <a:ext cx="765920" cy="0"/>
          </a:xfrm>
          <a:prstGeom prst="line">
            <a:avLst/>
          </a:prstGeom>
          <a:ln w="190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2381324" y="5453288"/>
            <a:ext cx="765920" cy="0"/>
          </a:xfrm>
          <a:prstGeom prst="line">
            <a:avLst/>
          </a:prstGeom>
          <a:ln w="19050" cmpd="sng">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2381324" y="5681008"/>
            <a:ext cx="765920" cy="0"/>
          </a:xfrm>
          <a:prstGeom prst="line">
            <a:avLst/>
          </a:prstGeom>
          <a:ln w="19050" cmpd="sng">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2381324" y="5908728"/>
            <a:ext cx="765920" cy="0"/>
          </a:xfrm>
          <a:prstGeom prst="line">
            <a:avLst/>
          </a:prstGeom>
          <a:ln w="19050" cmpd="sng">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2381324" y="6136448"/>
            <a:ext cx="765920" cy="0"/>
          </a:xfrm>
          <a:prstGeom prst="line">
            <a:avLst/>
          </a:prstGeom>
          <a:ln w="19050" cmpd="sng">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2381324" y="6364168"/>
            <a:ext cx="765920" cy="0"/>
          </a:xfrm>
          <a:prstGeom prst="line">
            <a:avLst/>
          </a:prstGeom>
          <a:ln w="19050" cmpd="sng">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2381324" y="6591886"/>
            <a:ext cx="765920" cy="0"/>
          </a:xfrm>
          <a:prstGeom prst="line">
            <a:avLst/>
          </a:prstGeom>
          <a:ln w="19050" cmpd="sng">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2381324" y="4770128"/>
            <a:ext cx="765920" cy="0"/>
          </a:xfrm>
          <a:prstGeom prst="line">
            <a:avLst/>
          </a:prstGeom>
          <a:ln w="19050" cmpd="sng">
            <a:solidFill>
              <a:schemeClr val="tx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3270420" y="4997848"/>
            <a:ext cx="765920" cy="0"/>
          </a:xfrm>
          <a:prstGeom prst="line">
            <a:avLst/>
          </a:prstGeom>
          <a:ln w="19050" cmpd="sng">
            <a:solidFill>
              <a:schemeClr val="accent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3270420" y="5225568"/>
            <a:ext cx="765920" cy="0"/>
          </a:xfrm>
          <a:prstGeom prst="line">
            <a:avLst/>
          </a:prstGeom>
          <a:ln w="19050" cmpd="sng">
            <a:solidFill>
              <a:schemeClr val="accent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3270420" y="5453288"/>
            <a:ext cx="765920" cy="0"/>
          </a:xfrm>
          <a:prstGeom prst="line">
            <a:avLst/>
          </a:prstGeom>
          <a:ln w="19050" cmpd="sng">
            <a:solidFill>
              <a:schemeClr val="accent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3270420" y="5681008"/>
            <a:ext cx="765920" cy="0"/>
          </a:xfrm>
          <a:prstGeom prst="line">
            <a:avLst/>
          </a:prstGeom>
          <a:ln w="19050" cmpd="sng">
            <a:solidFill>
              <a:schemeClr val="accent4"/>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3270420" y="5908728"/>
            <a:ext cx="765920" cy="0"/>
          </a:xfrm>
          <a:prstGeom prst="line">
            <a:avLst/>
          </a:prstGeom>
          <a:ln w="19050" cmpd="sng">
            <a:solidFill>
              <a:schemeClr val="accent5"/>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3270420" y="6136448"/>
            <a:ext cx="765920" cy="0"/>
          </a:xfrm>
          <a:prstGeom prst="line">
            <a:avLst/>
          </a:prstGeom>
          <a:ln w="19050" cmpd="sng">
            <a:solidFill>
              <a:schemeClr val="accent6"/>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3270420" y="6364168"/>
            <a:ext cx="765920" cy="0"/>
          </a:xfrm>
          <a:prstGeom prst="line">
            <a:avLst/>
          </a:prstGeom>
          <a:ln w="19050" cmpd="sng">
            <a:solidFill>
              <a:schemeClr val="bg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3270420" y="6591886"/>
            <a:ext cx="765920" cy="0"/>
          </a:xfrm>
          <a:prstGeom prst="line">
            <a:avLst/>
          </a:prstGeom>
          <a:ln w="19050" cmpd="sng">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270420" y="4770128"/>
            <a:ext cx="765920" cy="0"/>
          </a:xfrm>
          <a:prstGeom prst="line">
            <a:avLst/>
          </a:prstGeom>
          <a:ln w="19050" cmpd="sng">
            <a:solidFill>
              <a:schemeClr val="tx2">
                <a:lumMod val="20000"/>
                <a:lumOff val="8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userDrawn="1"/>
        </p:nvSpPr>
        <p:spPr bwMode="auto">
          <a:xfrm>
            <a:off x="245606" y="4431018"/>
            <a:ext cx="1861087" cy="230832"/>
          </a:xfrm>
          <a:prstGeom prst="rect">
            <a:avLst/>
          </a:prstGeom>
          <a:noFill/>
        </p:spPr>
        <p:txBody>
          <a:bodyPr wrap="none" lIns="0" rIns="0" rtlCol="0">
            <a:spAutoFit/>
          </a:bodyPr>
          <a:lstStyle>
            <a:defPPr>
              <a:defRPr lang="en-US"/>
            </a:defPPr>
            <a:lvl1pPr lvl="0">
              <a:lnSpc>
                <a:spcPct val="90000"/>
              </a:lnSpc>
              <a:defRPr sz="1400">
                <a:ea typeface="Whitney" charset="0"/>
                <a:cs typeface="Whitney" charset="0"/>
              </a:defRPr>
            </a:lvl1pPr>
          </a:lstStyle>
          <a:p>
            <a:r>
              <a:rPr lang="en-US" sz="1000" b="1" cap="all" dirty="0">
                <a:solidFill>
                  <a:srgbClr val="333333">
                    <a:lumMod val="50000"/>
                  </a:srgbClr>
                </a:solidFill>
                <a:latin typeface="Arial Black"/>
                <a:ea typeface="ＭＳ Ｐゴシック" charset="0"/>
                <a:cs typeface="Arial Black"/>
              </a:rPr>
              <a:t>Line and Arrow Styles</a:t>
            </a:r>
          </a:p>
        </p:txBody>
      </p:sp>
      <p:sp>
        <p:nvSpPr>
          <p:cNvPr id="74" name="TextBox 73"/>
          <p:cNvSpPr txBox="1"/>
          <p:nvPr userDrawn="1"/>
        </p:nvSpPr>
        <p:spPr bwMode="auto">
          <a:xfrm>
            <a:off x="4215476" y="229456"/>
            <a:ext cx="1014701" cy="230832"/>
          </a:xfrm>
          <a:prstGeom prst="rect">
            <a:avLst/>
          </a:prstGeom>
          <a:noFill/>
        </p:spPr>
        <p:txBody>
          <a:bodyPr wrap="none" lIns="0" rIns="0" rtlCol="0">
            <a:spAutoFit/>
          </a:bodyPr>
          <a:lstStyle>
            <a:defPPr>
              <a:defRPr lang="en-US"/>
            </a:defPPr>
            <a:lvl1pPr lvl="0">
              <a:lnSpc>
                <a:spcPct val="90000"/>
              </a:lnSpc>
              <a:defRPr sz="1400">
                <a:ea typeface="Whitney" charset="0"/>
                <a:cs typeface="Whitney" charset="0"/>
              </a:defRPr>
            </a:lvl1pPr>
          </a:lstStyle>
          <a:p>
            <a:r>
              <a:rPr lang="en-US" sz="1000" b="1" cap="all" dirty="0">
                <a:solidFill>
                  <a:srgbClr val="333333">
                    <a:lumMod val="50000"/>
                  </a:srgbClr>
                </a:solidFill>
                <a:latin typeface="Arial Black"/>
                <a:ea typeface="ＭＳ Ｐゴシック" charset="0"/>
                <a:cs typeface="Arial Black"/>
              </a:rPr>
              <a:t>True Shapes</a:t>
            </a:r>
          </a:p>
        </p:txBody>
      </p:sp>
      <p:sp>
        <p:nvSpPr>
          <p:cNvPr id="81" name="TextBox 80"/>
          <p:cNvSpPr txBox="1"/>
          <p:nvPr userDrawn="1"/>
        </p:nvSpPr>
        <p:spPr bwMode="auto">
          <a:xfrm>
            <a:off x="1985629" y="229456"/>
            <a:ext cx="2107350" cy="1268745"/>
          </a:xfrm>
          <a:prstGeom prst="rect">
            <a:avLst/>
          </a:prstGeom>
          <a:noFill/>
          <a:ln w="9525">
            <a:noFill/>
            <a:miter lim="800000"/>
            <a:headEnd/>
            <a:tailEnd/>
          </a:ln>
        </p:spPr>
        <p:txBody>
          <a:bodyPr wrap="square" rtlCol="0">
            <a:spAutoFit/>
          </a:bodyPr>
          <a:lstStyle/>
          <a:p>
            <a:pPr eaLnBrk="0" hangingPunct="0">
              <a:lnSpc>
                <a:spcPct val="105000"/>
              </a:lnSpc>
              <a:defRPr/>
            </a:pPr>
            <a:r>
              <a:rPr lang="en-US" sz="1050" kern="0" dirty="0">
                <a:solidFill>
                  <a:srgbClr val="3F4040"/>
                </a:solidFill>
              </a:rPr>
              <a:t>The grey color used in PPT for text boxes and shapes is the lightest tint of Dark Grey in the Theme Colors. This is set as the default when inserting a shape in the template. It’s RGB value is: 232, 233, 233. </a:t>
            </a:r>
          </a:p>
        </p:txBody>
      </p:sp>
      <p:sp>
        <p:nvSpPr>
          <p:cNvPr id="82" name="Rectangle 81"/>
          <p:cNvSpPr/>
          <p:nvPr userDrawn="1"/>
        </p:nvSpPr>
        <p:spPr>
          <a:xfrm>
            <a:off x="203503" y="2125446"/>
            <a:ext cx="934096" cy="934096"/>
          </a:xfrm>
          <a:prstGeom prst="rect">
            <a:avLst/>
          </a:prstGeom>
          <a:solidFill>
            <a:schemeClr val="tx2">
              <a:lumMod val="20000"/>
              <a:lumOff val="80000"/>
            </a:schemeClr>
          </a:solidFill>
        </p:spPr>
        <p:txBody>
          <a:bodyPr vert="horz" lIns="0" tIns="45720" rIns="0" bIns="45720" rtlCol="0" anchor="ctr">
            <a:noAutofit/>
          </a:bodyPr>
          <a:lstStyle/>
          <a:p>
            <a:pPr>
              <a:lnSpc>
                <a:spcPct val="90000"/>
              </a:lnSpc>
              <a:spcBef>
                <a:spcPts val="600"/>
              </a:spcBef>
              <a:spcAft>
                <a:spcPts val="600"/>
              </a:spcAft>
              <a:buSzPct val="80000"/>
              <a:buFont typeface="Arial" panose="020B0604020202020204" pitchFamily="34" charset="0"/>
              <a:buNone/>
            </a:pPr>
            <a:r>
              <a:rPr lang="en-US" sz="900" dirty="0">
                <a:solidFill>
                  <a:srgbClr val="333333">
                    <a:lumMod val="50000"/>
                  </a:srgbClr>
                </a:solidFill>
                <a:cs typeface="Arial" panose="020B0604020202020204" pitchFamily="34" charset="0"/>
              </a:rPr>
              <a:t>Left aligned </a:t>
            </a:r>
            <a:br>
              <a:rPr lang="en-US" sz="900" dirty="0">
                <a:solidFill>
                  <a:srgbClr val="333333">
                    <a:lumMod val="50000"/>
                  </a:srgbClr>
                </a:solidFill>
                <a:cs typeface="Arial" panose="020B0604020202020204" pitchFamily="34" charset="0"/>
              </a:rPr>
            </a:br>
            <a:r>
              <a:rPr lang="en-US" sz="900" dirty="0">
                <a:solidFill>
                  <a:srgbClr val="333333">
                    <a:lumMod val="50000"/>
                  </a:srgbClr>
                </a:solidFill>
                <a:cs typeface="Arial" panose="020B0604020202020204" pitchFamily="34" charset="0"/>
              </a:rPr>
              <a:t>Georgia on the </a:t>
            </a:r>
            <a:br>
              <a:rPr lang="en-US" sz="900" dirty="0">
                <a:solidFill>
                  <a:srgbClr val="333333">
                    <a:lumMod val="50000"/>
                  </a:srgbClr>
                </a:solidFill>
                <a:cs typeface="Arial" panose="020B0604020202020204" pitchFamily="34" charset="0"/>
              </a:rPr>
            </a:br>
            <a:r>
              <a:rPr lang="en-US" sz="900" dirty="0">
                <a:solidFill>
                  <a:srgbClr val="333333">
                    <a:lumMod val="50000"/>
                  </a:srgbClr>
                </a:solidFill>
                <a:cs typeface="Arial" panose="020B0604020202020204" pitchFamily="34" charset="0"/>
              </a:rPr>
              <a:t>edge of a square</a:t>
            </a:r>
          </a:p>
        </p:txBody>
      </p:sp>
      <p:sp>
        <p:nvSpPr>
          <p:cNvPr id="84" name="TextBox 83"/>
          <p:cNvSpPr txBox="1"/>
          <p:nvPr userDrawn="1"/>
        </p:nvSpPr>
        <p:spPr bwMode="auto">
          <a:xfrm>
            <a:off x="248812" y="1712990"/>
            <a:ext cx="3084178" cy="230832"/>
          </a:xfrm>
          <a:prstGeom prst="rect">
            <a:avLst/>
          </a:prstGeom>
          <a:noFill/>
        </p:spPr>
        <p:txBody>
          <a:bodyPr wrap="none" lIns="0" rIns="0" rtlCol="0">
            <a:spAutoFit/>
          </a:bodyPr>
          <a:lstStyle>
            <a:defPPr>
              <a:defRPr lang="en-US"/>
            </a:defPPr>
            <a:lvl1pPr>
              <a:lnSpc>
                <a:spcPct val="90000"/>
              </a:lnSpc>
              <a:defRPr>
                <a:ea typeface="Whitney" charset="0"/>
                <a:cs typeface="Whitney" charset="0"/>
              </a:defRPr>
            </a:lvl1pPr>
          </a:lstStyle>
          <a:p>
            <a:r>
              <a:rPr lang="en-US" sz="1000" b="1" cap="all" dirty="0">
                <a:solidFill>
                  <a:srgbClr val="333333">
                    <a:lumMod val="50000"/>
                  </a:srgbClr>
                </a:solidFill>
                <a:latin typeface="Arial Black"/>
                <a:ea typeface="ＭＳ Ｐゴシック" charset="0"/>
                <a:cs typeface="Arial Black"/>
              </a:rPr>
              <a:t>True Shape text boxes and call outs</a:t>
            </a:r>
          </a:p>
        </p:txBody>
      </p:sp>
      <p:sp>
        <p:nvSpPr>
          <p:cNvPr id="85" name="Rectangle 84"/>
          <p:cNvSpPr/>
          <p:nvPr userDrawn="1"/>
        </p:nvSpPr>
        <p:spPr>
          <a:xfrm>
            <a:off x="1223494" y="2125446"/>
            <a:ext cx="934096" cy="934096"/>
          </a:xfrm>
          <a:prstGeom prst="rect">
            <a:avLst/>
          </a:prstGeom>
          <a:solidFill>
            <a:schemeClr val="tx2">
              <a:lumMod val="20000"/>
              <a:lumOff val="80000"/>
            </a:schemeClr>
          </a:solidFill>
        </p:spPr>
        <p:txBody>
          <a:bodyPr vert="horz" lIns="0" tIns="45720" rIns="0" bIns="45720" rtlCol="0" anchor="ctr">
            <a:noAutofit/>
          </a:bodyPr>
          <a:lstStyle/>
          <a:p>
            <a:pPr algn="r">
              <a:lnSpc>
                <a:spcPct val="90000"/>
              </a:lnSpc>
              <a:spcBef>
                <a:spcPts val="600"/>
              </a:spcBef>
              <a:spcAft>
                <a:spcPts val="600"/>
              </a:spcAft>
              <a:buSzPct val="80000"/>
              <a:buFont typeface="Arial" panose="020B0604020202020204" pitchFamily="34" charset="0"/>
              <a:buNone/>
            </a:pPr>
            <a:r>
              <a:rPr lang="en-US" sz="900" dirty="0">
                <a:solidFill>
                  <a:srgbClr val="333333">
                    <a:lumMod val="50000"/>
                  </a:srgbClr>
                </a:solidFill>
                <a:cs typeface="Arial" panose="020B0604020202020204" pitchFamily="34" charset="0"/>
              </a:rPr>
              <a:t>Right aligned Georgia on the </a:t>
            </a:r>
            <a:br>
              <a:rPr lang="en-US" sz="900" dirty="0">
                <a:solidFill>
                  <a:srgbClr val="333333">
                    <a:lumMod val="50000"/>
                  </a:srgbClr>
                </a:solidFill>
                <a:cs typeface="Arial" panose="020B0604020202020204" pitchFamily="34" charset="0"/>
              </a:rPr>
            </a:br>
            <a:r>
              <a:rPr lang="en-US" sz="900" dirty="0">
                <a:solidFill>
                  <a:srgbClr val="333333">
                    <a:lumMod val="50000"/>
                  </a:srgbClr>
                </a:solidFill>
                <a:cs typeface="Arial" panose="020B0604020202020204" pitchFamily="34" charset="0"/>
              </a:rPr>
              <a:t>edge of a square</a:t>
            </a:r>
          </a:p>
        </p:txBody>
      </p:sp>
      <p:sp>
        <p:nvSpPr>
          <p:cNvPr id="86" name="Oval 85"/>
          <p:cNvSpPr/>
          <p:nvPr userDrawn="1"/>
        </p:nvSpPr>
        <p:spPr>
          <a:xfrm>
            <a:off x="2531208" y="2122995"/>
            <a:ext cx="934459" cy="934459"/>
          </a:xfrm>
          <a:prstGeom prst="ellipse">
            <a:avLst/>
          </a:prstGeom>
          <a:solidFill>
            <a:schemeClr val="tx2">
              <a:lumMod val="20000"/>
              <a:lumOff val="80000"/>
            </a:schemeClr>
          </a:solidFill>
        </p:spPr>
        <p:txBody>
          <a:bodyPr vert="horz" wrap="square" lIns="0" tIns="45720" rIns="0" bIns="45720" rtlCol="0" anchor="ctr">
            <a:noAutofit/>
          </a:bodyPr>
          <a:lstStyle/>
          <a:p>
            <a:pPr>
              <a:lnSpc>
                <a:spcPct val="90000"/>
              </a:lnSpc>
              <a:spcBef>
                <a:spcPts val="600"/>
              </a:spcBef>
              <a:spcAft>
                <a:spcPts val="600"/>
              </a:spcAft>
              <a:buSzPct val="80000"/>
              <a:buFont typeface="Arial" panose="020B0604020202020204" pitchFamily="34" charset="0"/>
              <a:buNone/>
            </a:pPr>
            <a:r>
              <a:rPr lang="en-US" sz="900" dirty="0">
                <a:solidFill>
                  <a:srgbClr val="333333">
                    <a:lumMod val="50000"/>
                  </a:srgbClr>
                </a:solidFill>
                <a:cs typeface="Arial" panose="020B0604020202020204" pitchFamily="34" charset="0"/>
              </a:rPr>
              <a:t>Left aligned Georgia in </a:t>
            </a:r>
            <a:br>
              <a:rPr lang="en-US" sz="900" dirty="0">
                <a:solidFill>
                  <a:srgbClr val="333333">
                    <a:lumMod val="50000"/>
                  </a:srgbClr>
                </a:solidFill>
                <a:cs typeface="Arial" panose="020B0604020202020204" pitchFamily="34" charset="0"/>
              </a:rPr>
            </a:br>
            <a:r>
              <a:rPr lang="en-US" sz="900" dirty="0">
                <a:solidFill>
                  <a:srgbClr val="333333">
                    <a:lumMod val="50000"/>
                  </a:srgbClr>
                </a:solidFill>
                <a:cs typeface="Arial" panose="020B0604020202020204" pitchFamily="34" charset="0"/>
              </a:rPr>
              <a:t>a circle</a:t>
            </a:r>
          </a:p>
        </p:txBody>
      </p:sp>
      <p:grpSp>
        <p:nvGrpSpPr>
          <p:cNvPr id="218" name="Group 217"/>
          <p:cNvGrpSpPr/>
          <p:nvPr userDrawn="1"/>
        </p:nvGrpSpPr>
        <p:grpSpPr>
          <a:xfrm>
            <a:off x="254405" y="194009"/>
            <a:ext cx="1684327" cy="1258050"/>
            <a:chOff x="254405" y="194008"/>
            <a:chExt cx="2237250" cy="1671037"/>
          </a:xfrm>
        </p:grpSpPr>
        <p:pic>
          <p:nvPicPr>
            <p:cNvPr id="215" name="Picture 2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405" y="194008"/>
              <a:ext cx="2013365" cy="1671037"/>
            </a:xfrm>
            <a:prstGeom prst="rect">
              <a:avLst/>
            </a:prstGeom>
          </p:spPr>
        </p:pic>
        <p:sp>
          <p:nvSpPr>
            <p:cNvPr id="79" name="Rounded Rectangle 78"/>
            <p:cNvSpPr/>
            <p:nvPr/>
          </p:nvSpPr>
          <p:spPr>
            <a:xfrm>
              <a:off x="773698" y="913024"/>
              <a:ext cx="351303" cy="306453"/>
            </a:xfrm>
            <a:prstGeom prst="roundRect">
              <a:avLst/>
            </a:prstGeom>
            <a:ln w="57150">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en-US">
                <a:solidFill>
                  <a:srgbClr val="333333"/>
                </a:solidFill>
                <a:latin typeface="Calibri" pitchFamily="34" charset="0"/>
              </a:endParaRPr>
            </a:p>
          </p:txBody>
        </p:sp>
        <p:cxnSp>
          <p:nvCxnSpPr>
            <p:cNvPr id="87" name="Straight Arrow Connector 86"/>
            <p:cNvCxnSpPr/>
            <p:nvPr userDrawn="1"/>
          </p:nvCxnSpPr>
          <p:spPr>
            <a:xfrm flipV="1">
              <a:off x="1162507" y="1068029"/>
              <a:ext cx="1329148" cy="1"/>
            </a:xfrm>
            <a:prstGeom prst="straightConnector1">
              <a:avLst/>
            </a:prstGeom>
            <a:solidFill>
              <a:schemeClr val="accent1"/>
            </a:solidFill>
            <a:ln w="19050" cap="flat" cmpd="sng" algn="ctr">
              <a:solidFill>
                <a:schemeClr val="accent3"/>
              </a:solidFill>
              <a:prstDash val="solid"/>
              <a:round/>
              <a:headEnd type="none" w="med" len="med"/>
              <a:tailEnd type="triangle" w="med" len="med"/>
            </a:ln>
            <a:effectLst/>
          </p:spPr>
        </p:cxnSp>
      </p:grpSp>
      <p:sp>
        <p:nvSpPr>
          <p:cNvPr id="89" name="Isosceles Triangle 88"/>
          <p:cNvSpPr/>
          <p:nvPr userDrawn="1"/>
        </p:nvSpPr>
        <p:spPr>
          <a:xfrm rot="16200000">
            <a:off x="8719956" y="6261400"/>
            <a:ext cx="205970" cy="169670"/>
          </a:xfrm>
          <a:prstGeom prst="triangle">
            <a:avLst/>
          </a:prstGeom>
          <a:solidFill>
            <a:schemeClr val="bg2">
              <a:lumMod val="20000"/>
              <a:lumOff val="80000"/>
            </a:schemeClr>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0" name="Isosceles Triangle 89"/>
          <p:cNvSpPr/>
          <p:nvPr userDrawn="1"/>
        </p:nvSpPr>
        <p:spPr>
          <a:xfrm rot="16200000">
            <a:off x="8992828" y="6261400"/>
            <a:ext cx="205970" cy="169670"/>
          </a:xfrm>
          <a:prstGeom prst="triangle">
            <a:avLst/>
          </a:prstGeom>
          <a:solidFill>
            <a:schemeClr val="accent1"/>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1" name="Isosceles Triangle 90"/>
          <p:cNvSpPr/>
          <p:nvPr userDrawn="1"/>
        </p:nvSpPr>
        <p:spPr>
          <a:xfrm rot="16200000">
            <a:off x="9265700" y="6261400"/>
            <a:ext cx="205970" cy="169670"/>
          </a:xfrm>
          <a:prstGeom prst="triangle">
            <a:avLst/>
          </a:prstGeom>
          <a:solidFill>
            <a:schemeClr val="accent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2" name="Isosceles Triangle 91"/>
          <p:cNvSpPr/>
          <p:nvPr userDrawn="1"/>
        </p:nvSpPr>
        <p:spPr>
          <a:xfrm rot="16200000">
            <a:off x="9538572" y="6261400"/>
            <a:ext cx="205970" cy="169670"/>
          </a:xfrm>
          <a:prstGeom prst="triangle">
            <a:avLst/>
          </a:prstGeom>
          <a:solidFill>
            <a:schemeClr val="accent3"/>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3" name="Isosceles Triangle 92"/>
          <p:cNvSpPr/>
          <p:nvPr userDrawn="1"/>
        </p:nvSpPr>
        <p:spPr>
          <a:xfrm rot="16200000">
            <a:off x="9811444" y="6261400"/>
            <a:ext cx="205970" cy="169670"/>
          </a:xfrm>
          <a:prstGeom prst="triangle">
            <a:avLst/>
          </a:prstGeom>
          <a:solidFill>
            <a:schemeClr val="accent4"/>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4" name="Isosceles Triangle 93"/>
          <p:cNvSpPr/>
          <p:nvPr userDrawn="1"/>
        </p:nvSpPr>
        <p:spPr>
          <a:xfrm rot="16200000">
            <a:off x="10084316" y="6261400"/>
            <a:ext cx="205970" cy="169670"/>
          </a:xfrm>
          <a:prstGeom prst="triangle">
            <a:avLst/>
          </a:prstGeom>
          <a:solidFill>
            <a:schemeClr val="accent5"/>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5" name="Isosceles Triangle 94"/>
          <p:cNvSpPr/>
          <p:nvPr userDrawn="1"/>
        </p:nvSpPr>
        <p:spPr>
          <a:xfrm rot="16200000">
            <a:off x="10357188" y="6261400"/>
            <a:ext cx="205970" cy="169670"/>
          </a:xfrm>
          <a:prstGeom prst="triangle">
            <a:avLst/>
          </a:prstGeom>
          <a:solidFill>
            <a:schemeClr val="accent6"/>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6" name="Isosceles Triangle 95"/>
          <p:cNvSpPr/>
          <p:nvPr userDrawn="1"/>
        </p:nvSpPr>
        <p:spPr>
          <a:xfrm rot="16200000">
            <a:off x="10630060" y="6261400"/>
            <a:ext cx="205970" cy="169670"/>
          </a:xfrm>
          <a:prstGeom prst="triangle">
            <a:avLst/>
          </a:prstGeom>
          <a:solidFill>
            <a:schemeClr val="bg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7" name="Isosceles Triangle 96"/>
          <p:cNvSpPr/>
          <p:nvPr userDrawn="1"/>
        </p:nvSpPr>
        <p:spPr>
          <a:xfrm rot="16200000">
            <a:off x="10902931" y="6261400"/>
            <a:ext cx="205970" cy="169670"/>
          </a:xfrm>
          <a:prstGeom prst="triangle">
            <a:avLst/>
          </a:prstGeom>
          <a:solidFill>
            <a:schemeClr val="tx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8" name="Isosceles Triangle 97"/>
          <p:cNvSpPr/>
          <p:nvPr userDrawn="1"/>
        </p:nvSpPr>
        <p:spPr>
          <a:xfrm>
            <a:off x="8719956" y="5069146"/>
            <a:ext cx="205970" cy="169670"/>
          </a:xfrm>
          <a:prstGeom prst="triangle">
            <a:avLst/>
          </a:prstGeom>
          <a:solidFill>
            <a:schemeClr val="bg2">
              <a:lumMod val="20000"/>
              <a:lumOff val="80000"/>
            </a:schemeClr>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9" name="Isosceles Triangle 98"/>
          <p:cNvSpPr/>
          <p:nvPr userDrawn="1"/>
        </p:nvSpPr>
        <p:spPr>
          <a:xfrm>
            <a:off x="8992828" y="5069146"/>
            <a:ext cx="205970" cy="169670"/>
          </a:xfrm>
          <a:prstGeom prst="triangle">
            <a:avLst/>
          </a:prstGeom>
          <a:solidFill>
            <a:schemeClr val="accent1"/>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0" name="Isosceles Triangle 99"/>
          <p:cNvSpPr/>
          <p:nvPr userDrawn="1"/>
        </p:nvSpPr>
        <p:spPr>
          <a:xfrm>
            <a:off x="9265700" y="5069146"/>
            <a:ext cx="205970" cy="169670"/>
          </a:xfrm>
          <a:prstGeom prst="triangle">
            <a:avLst/>
          </a:prstGeom>
          <a:solidFill>
            <a:schemeClr val="accent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1" name="Isosceles Triangle 100"/>
          <p:cNvSpPr/>
          <p:nvPr userDrawn="1"/>
        </p:nvSpPr>
        <p:spPr>
          <a:xfrm>
            <a:off x="9538572" y="5069146"/>
            <a:ext cx="205970" cy="169670"/>
          </a:xfrm>
          <a:prstGeom prst="triangle">
            <a:avLst/>
          </a:prstGeom>
          <a:solidFill>
            <a:schemeClr val="accent3"/>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2" name="Isosceles Triangle 101"/>
          <p:cNvSpPr/>
          <p:nvPr userDrawn="1"/>
        </p:nvSpPr>
        <p:spPr>
          <a:xfrm>
            <a:off x="9811444" y="5069146"/>
            <a:ext cx="205970" cy="169670"/>
          </a:xfrm>
          <a:prstGeom prst="triangle">
            <a:avLst/>
          </a:prstGeom>
          <a:solidFill>
            <a:schemeClr val="accent4"/>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3" name="Isosceles Triangle 102"/>
          <p:cNvSpPr/>
          <p:nvPr userDrawn="1"/>
        </p:nvSpPr>
        <p:spPr>
          <a:xfrm>
            <a:off x="10084316" y="5069146"/>
            <a:ext cx="205970" cy="169670"/>
          </a:xfrm>
          <a:prstGeom prst="triangle">
            <a:avLst/>
          </a:prstGeom>
          <a:solidFill>
            <a:schemeClr val="accent5"/>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4" name="Isosceles Triangle 103"/>
          <p:cNvSpPr/>
          <p:nvPr userDrawn="1"/>
        </p:nvSpPr>
        <p:spPr>
          <a:xfrm>
            <a:off x="10357188" y="5069146"/>
            <a:ext cx="205970" cy="169670"/>
          </a:xfrm>
          <a:prstGeom prst="triangle">
            <a:avLst/>
          </a:prstGeom>
          <a:solidFill>
            <a:schemeClr val="accent6"/>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5" name="Isosceles Triangle 104"/>
          <p:cNvSpPr/>
          <p:nvPr userDrawn="1"/>
        </p:nvSpPr>
        <p:spPr>
          <a:xfrm>
            <a:off x="10630060" y="5069146"/>
            <a:ext cx="205970" cy="169670"/>
          </a:xfrm>
          <a:prstGeom prst="triangle">
            <a:avLst/>
          </a:prstGeom>
          <a:solidFill>
            <a:schemeClr val="bg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6" name="Isosceles Triangle 105"/>
          <p:cNvSpPr/>
          <p:nvPr userDrawn="1"/>
        </p:nvSpPr>
        <p:spPr>
          <a:xfrm>
            <a:off x="10902931" y="5069146"/>
            <a:ext cx="205970" cy="169670"/>
          </a:xfrm>
          <a:prstGeom prst="triangle">
            <a:avLst/>
          </a:prstGeom>
          <a:solidFill>
            <a:schemeClr val="tx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7" name="Isosceles Triangle 106"/>
          <p:cNvSpPr/>
          <p:nvPr userDrawn="1"/>
        </p:nvSpPr>
        <p:spPr>
          <a:xfrm rot="5400000">
            <a:off x="8719956" y="5849539"/>
            <a:ext cx="205970" cy="169670"/>
          </a:xfrm>
          <a:prstGeom prst="triangle">
            <a:avLst/>
          </a:prstGeom>
          <a:solidFill>
            <a:schemeClr val="bg2">
              <a:lumMod val="20000"/>
              <a:lumOff val="80000"/>
            </a:schemeClr>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8" name="Isosceles Triangle 107"/>
          <p:cNvSpPr/>
          <p:nvPr userDrawn="1"/>
        </p:nvSpPr>
        <p:spPr>
          <a:xfrm rot="5400000">
            <a:off x="8992828" y="5849539"/>
            <a:ext cx="205970" cy="169670"/>
          </a:xfrm>
          <a:prstGeom prst="triangle">
            <a:avLst/>
          </a:prstGeom>
          <a:solidFill>
            <a:schemeClr val="accent1"/>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9" name="Isosceles Triangle 108"/>
          <p:cNvSpPr/>
          <p:nvPr userDrawn="1"/>
        </p:nvSpPr>
        <p:spPr>
          <a:xfrm rot="5400000">
            <a:off x="9265700" y="5849539"/>
            <a:ext cx="205970" cy="169670"/>
          </a:xfrm>
          <a:prstGeom prst="triangle">
            <a:avLst/>
          </a:prstGeom>
          <a:solidFill>
            <a:schemeClr val="accent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10" name="Isosceles Triangle 109"/>
          <p:cNvSpPr/>
          <p:nvPr userDrawn="1"/>
        </p:nvSpPr>
        <p:spPr>
          <a:xfrm rot="5400000">
            <a:off x="9538572" y="5849539"/>
            <a:ext cx="205970" cy="169670"/>
          </a:xfrm>
          <a:prstGeom prst="triangle">
            <a:avLst/>
          </a:prstGeom>
          <a:solidFill>
            <a:schemeClr val="accent3"/>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11" name="Isosceles Triangle 110"/>
          <p:cNvSpPr/>
          <p:nvPr userDrawn="1"/>
        </p:nvSpPr>
        <p:spPr>
          <a:xfrm rot="5400000">
            <a:off x="9811444" y="5849539"/>
            <a:ext cx="205970" cy="169670"/>
          </a:xfrm>
          <a:prstGeom prst="triangle">
            <a:avLst/>
          </a:prstGeom>
          <a:solidFill>
            <a:schemeClr val="accent4"/>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12" name="Isosceles Triangle 111"/>
          <p:cNvSpPr/>
          <p:nvPr userDrawn="1"/>
        </p:nvSpPr>
        <p:spPr>
          <a:xfrm rot="5400000">
            <a:off x="10084316" y="5849539"/>
            <a:ext cx="205970" cy="169670"/>
          </a:xfrm>
          <a:prstGeom prst="triangle">
            <a:avLst/>
          </a:prstGeom>
          <a:solidFill>
            <a:schemeClr val="accent5"/>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13" name="Isosceles Triangle 112"/>
          <p:cNvSpPr/>
          <p:nvPr userDrawn="1"/>
        </p:nvSpPr>
        <p:spPr>
          <a:xfrm rot="5400000">
            <a:off x="10357188" y="5849539"/>
            <a:ext cx="205970" cy="169670"/>
          </a:xfrm>
          <a:prstGeom prst="triangle">
            <a:avLst/>
          </a:prstGeom>
          <a:solidFill>
            <a:schemeClr val="accent6"/>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14" name="Isosceles Triangle 113"/>
          <p:cNvSpPr/>
          <p:nvPr userDrawn="1"/>
        </p:nvSpPr>
        <p:spPr>
          <a:xfrm rot="5400000">
            <a:off x="10630060" y="5849539"/>
            <a:ext cx="205970" cy="169670"/>
          </a:xfrm>
          <a:prstGeom prst="triangle">
            <a:avLst/>
          </a:prstGeom>
          <a:solidFill>
            <a:schemeClr val="bg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15" name="Isosceles Triangle 114"/>
          <p:cNvSpPr/>
          <p:nvPr userDrawn="1"/>
        </p:nvSpPr>
        <p:spPr>
          <a:xfrm rot="5400000">
            <a:off x="10902931" y="5849539"/>
            <a:ext cx="205970" cy="169670"/>
          </a:xfrm>
          <a:prstGeom prst="triangle">
            <a:avLst/>
          </a:prstGeom>
          <a:solidFill>
            <a:schemeClr val="tx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16" name="Isosceles Triangle 115"/>
          <p:cNvSpPr/>
          <p:nvPr userDrawn="1"/>
        </p:nvSpPr>
        <p:spPr>
          <a:xfrm rot="10800000">
            <a:off x="8719956" y="5444707"/>
            <a:ext cx="205970" cy="169670"/>
          </a:xfrm>
          <a:prstGeom prst="triangle">
            <a:avLst/>
          </a:prstGeom>
          <a:solidFill>
            <a:schemeClr val="bg2">
              <a:lumMod val="20000"/>
              <a:lumOff val="80000"/>
            </a:schemeClr>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17" name="Isosceles Triangle 116"/>
          <p:cNvSpPr/>
          <p:nvPr userDrawn="1"/>
        </p:nvSpPr>
        <p:spPr>
          <a:xfrm rot="10800000">
            <a:off x="8992828" y="5444707"/>
            <a:ext cx="205970" cy="169670"/>
          </a:xfrm>
          <a:prstGeom prst="triangle">
            <a:avLst/>
          </a:prstGeom>
          <a:solidFill>
            <a:schemeClr val="accent1"/>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18" name="Isosceles Triangle 117"/>
          <p:cNvSpPr/>
          <p:nvPr userDrawn="1"/>
        </p:nvSpPr>
        <p:spPr>
          <a:xfrm rot="10800000">
            <a:off x="9265700" y="5444707"/>
            <a:ext cx="205970" cy="169670"/>
          </a:xfrm>
          <a:prstGeom prst="triangle">
            <a:avLst/>
          </a:prstGeom>
          <a:solidFill>
            <a:schemeClr val="accent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19" name="Isosceles Triangle 118"/>
          <p:cNvSpPr/>
          <p:nvPr userDrawn="1"/>
        </p:nvSpPr>
        <p:spPr>
          <a:xfrm rot="10800000">
            <a:off x="9538572" y="5444707"/>
            <a:ext cx="205970" cy="169670"/>
          </a:xfrm>
          <a:prstGeom prst="triangle">
            <a:avLst/>
          </a:prstGeom>
          <a:solidFill>
            <a:schemeClr val="accent3"/>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20" name="Isosceles Triangle 119"/>
          <p:cNvSpPr/>
          <p:nvPr userDrawn="1"/>
        </p:nvSpPr>
        <p:spPr>
          <a:xfrm rot="10800000">
            <a:off x="9811444" y="5444707"/>
            <a:ext cx="205970" cy="169670"/>
          </a:xfrm>
          <a:prstGeom prst="triangle">
            <a:avLst/>
          </a:prstGeom>
          <a:solidFill>
            <a:schemeClr val="accent4"/>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21" name="Isosceles Triangle 120"/>
          <p:cNvSpPr/>
          <p:nvPr userDrawn="1"/>
        </p:nvSpPr>
        <p:spPr>
          <a:xfrm rot="10800000">
            <a:off x="10084316" y="5444707"/>
            <a:ext cx="205970" cy="169670"/>
          </a:xfrm>
          <a:prstGeom prst="triangle">
            <a:avLst/>
          </a:prstGeom>
          <a:solidFill>
            <a:schemeClr val="accent5"/>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22" name="Isosceles Triangle 121"/>
          <p:cNvSpPr/>
          <p:nvPr userDrawn="1"/>
        </p:nvSpPr>
        <p:spPr>
          <a:xfrm rot="10800000">
            <a:off x="10357188" y="5444707"/>
            <a:ext cx="205970" cy="169670"/>
          </a:xfrm>
          <a:prstGeom prst="triangle">
            <a:avLst/>
          </a:prstGeom>
          <a:solidFill>
            <a:schemeClr val="accent6"/>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23" name="Isosceles Triangle 122"/>
          <p:cNvSpPr/>
          <p:nvPr userDrawn="1"/>
        </p:nvSpPr>
        <p:spPr>
          <a:xfrm rot="10800000">
            <a:off x="10630060" y="5444707"/>
            <a:ext cx="205970" cy="169670"/>
          </a:xfrm>
          <a:prstGeom prst="triangle">
            <a:avLst/>
          </a:prstGeom>
          <a:solidFill>
            <a:schemeClr val="bg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24" name="Isosceles Triangle 123"/>
          <p:cNvSpPr/>
          <p:nvPr userDrawn="1"/>
        </p:nvSpPr>
        <p:spPr>
          <a:xfrm rot="10800000">
            <a:off x="10902931" y="5444707"/>
            <a:ext cx="205970" cy="169670"/>
          </a:xfrm>
          <a:prstGeom prst="triangle">
            <a:avLst/>
          </a:prstGeom>
          <a:solidFill>
            <a:schemeClr val="tx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cxnSp>
        <p:nvCxnSpPr>
          <p:cNvPr id="125" name="Straight Connector 124"/>
          <p:cNvCxnSpPr/>
          <p:nvPr userDrawn="1"/>
        </p:nvCxnSpPr>
        <p:spPr>
          <a:xfrm>
            <a:off x="193735" y="4324507"/>
            <a:ext cx="11737442" cy="0"/>
          </a:xfrm>
          <a:prstGeom prst="line">
            <a:avLst/>
          </a:prstGeom>
          <a:ln w="19050" cmpd="sng">
            <a:solidFill>
              <a:schemeClr val="tx2">
                <a:lumMod val="20000"/>
                <a:lumOff val="80000"/>
              </a:schemeClr>
            </a:solidFill>
            <a:tailEnd type="none" w="lg" len="sm"/>
          </a:ln>
        </p:spPr>
        <p:style>
          <a:lnRef idx="1">
            <a:schemeClr val="accent1"/>
          </a:lnRef>
          <a:fillRef idx="0">
            <a:schemeClr val="accent1"/>
          </a:fillRef>
          <a:effectRef idx="0">
            <a:schemeClr val="accent1"/>
          </a:effectRef>
          <a:fontRef idx="minor">
            <a:schemeClr val="tx1"/>
          </a:fontRef>
        </p:style>
      </p:cxnSp>
      <p:sp>
        <p:nvSpPr>
          <p:cNvPr id="127" name="Oval 126"/>
          <p:cNvSpPr/>
          <p:nvPr userDrawn="1"/>
        </p:nvSpPr>
        <p:spPr>
          <a:xfrm>
            <a:off x="3544285" y="2122995"/>
            <a:ext cx="934459" cy="934459"/>
          </a:xfrm>
          <a:prstGeom prst="ellipse">
            <a:avLst/>
          </a:prstGeom>
          <a:solidFill>
            <a:schemeClr val="tx2">
              <a:lumMod val="20000"/>
              <a:lumOff val="80000"/>
            </a:schemeClr>
          </a:solidFill>
        </p:spPr>
        <p:txBody>
          <a:bodyPr vert="horz" wrap="square" lIns="0" tIns="45720" rIns="0" bIns="45720" rtlCol="0" anchor="ctr">
            <a:noAutofit/>
          </a:bodyPr>
          <a:lstStyle/>
          <a:p>
            <a:pPr algn="r">
              <a:lnSpc>
                <a:spcPct val="90000"/>
              </a:lnSpc>
              <a:spcBef>
                <a:spcPts val="600"/>
              </a:spcBef>
              <a:spcAft>
                <a:spcPts val="600"/>
              </a:spcAft>
              <a:buSzPct val="80000"/>
              <a:buFont typeface="Arial" panose="020B0604020202020204" pitchFamily="34" charset="0"/>
              <a:buNone/>
            </a:pPr>
            <a:r>
              <a:rPr lang="en-US" sz="900" dirty="0">
                <a:solidFill>
                  <a:srgbClr val="333333">
                    <a:lumMod val="50000"/>
                  </a:srgbClr>
                </a:solidFill>
                <a:cs typeface="Arial" panose="020B0604020202020204" pitchFamily="34" charset="0"/>
              </a:rPr>
              <a:t>Right  aligned Georgia in </a:t>
            </a:r>
            <a:br>
              <a:rPr lang="en-US" sz="900" dirty="0">
                <a:solidFill>
                  <a:srgbClr val="333333">
                    <a:lumMod val="50000"/>
                  </a:srgbClr>
                </a:solidFill>
                <a:cs typeface="Arial" panose="020B0604020202020204" pitchFamily="34" charset="0"/>
              </a:rPr>
            </a:br>
            <a:r>
              <a:rPr lang="en-US" sz="900" dirty="0">
                <a:solidFill>
                  <a:srgbClr val="333333">
                    <a:lumMod val="50000"/>
                  </a:srgbClr>
                </a:solidFill>
                <a:cs typeface="Arial" panose="020B0604020202020204" pitchFamily="34" charset="0"/>
              </a:rPr>
              <a:t>a circle</a:t>
            </a:r>
          </a:p>
        </p:txBody>
      </p:sp>
      <p:sp>
        <p:nvSpPr>
          <p:cNvPr id="133" name="Rectangular Callout 132"/>
          <p:cNvSpPr/>
          <p:nvPr userDrawn="1"/>
        </p:nvSpPr>
        <p:spPr bwMode="auto">
          <a:xfrm>
            <a:off x="4979028" y="3059752"/>
            <a:ext cx="985383" cy="985383"/>
          </a:xfrm>
          <a:prstGeom prst="wedgeRectCallout">
            <a:avLst>
              <a:gd name="adj1" fmla="val -32935"/>
              <a:gd name="adj2" fmla="val 66223"/>
            </a:avLst>
          </a:prstGeom>
          <a:solidFill>
            <a:schemeClr val="tx2">
              <a:lumMod val="20000"/>
              <a:lumOff val="80000"/>
            </a:schemeClr>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nSpc>
                <a:spcPct val="90000"/>
              </a:lnSpc>
              <a:spcBef>
                <a:spcPts val="600"/>
              </a:spcBef>
              <a:spcAft>
                <a:spcPts val="600"/>
              </a:spcAft>
              <a:buSzPct val="80000"/>
              <a:buFont typeface="Arial" panose="020B0604020202020204" pitchFamily="34" charset="0"/>
              <a:buNone/>
            </a:pPr>
            <a:r>
              <a:rPr lang="en-US" sz="800" b="1" cap="all" dirty="0">
                <a:solidFill>
                  <a:srgbClr val="333333">
                    <a:lumMod val="50000"/>
                  </a:srgbClr>
                </a:solidFill>
                <a:latin typeface="Arial Black"/>
                <a:ea typeface="ＭＳ Ｐゴシック" charset="0"/>
                <a:cs typeface="Arial Black"/>
              </a:rPr>
              <a:t>Left aligned Arial black square</a:t>
            </a:r>
            <a:br>
              <a:rPr lang="en-US" sz="800" b="1" cap="all" dirty="0">
                <a:solidFill>
                  <a:srgbClr val="333333">
                    <a:lumMod val="50000"/>
                  </a:srgbClr>
                </a:solidFill>
                <a:latin typeface="Arial Black"/>
                <a:ea typeface="ＭＳ Ｐゴシック" charset="0"/>
                <a:cs typeface="Arial Black"/>
              </a:rPr>
            </a:br>
            <a:r>
              <a:rPr lang="en-US" sz="800" b="1" cap="all" dirty="0">
                <a:solidFill>
                  <a:srgbClr val="333333">
                    <a:lumMod val="50000"/>
                  </a:srgbClr>
                </a:solidFill>
                <a:latin typeface="Arial Black"/>
                <a:ea typeface="ＭＳ Ｐゴシック" charset="0"/>
                <a:cs typeface="Arial Black"/>
              </a:rPr>
              <a:t>Call out</a:t>
            </a:r>
          </a:p>
        </p:txBody>
      </p:sp>
      <p:cxnSp>
        <p:nvCxnSpPr>
          <p:cNvPr id="147" name="Straight Connector 146"/>
          <p:cNvCxnSpPr/>
          <p:nvPr userDrawn="1"/>
        </p:nvCxnSpPr>
        <p:spPr>
          <a:xfrm>
            <a:off x="6622181" y="4997848"/>
            <a:ext cx="765920" cy="0"/>
          </a:xfrm>
          <a:prstGeom prst="line">
            <a:avLst/>
          </a:prstGeom>
          <a:ln w="19050" cmpd="sng">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a:off x="6622181" y="5225568"/>
            <a:ext cx="765920" cy="0"/>
          </a:xfrm>
          <a:prstGeom prst="line">
            <a:avLst/>
          </a:prstGeom>
          <a:ln w="19050" cmpd="sng">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a:off x="6622181" y="5453288"/>
            <a:ext cx="765920" cy="0"/>
          </a:xfrm>
          <a:prstGeom prst="line">
            <a:avLst/>
          </a:prstGeom>
          <a:ln w="19050" cmpd="sng">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6622181" y="5681008"/>
            <a:ext cx="765920" cy="0"/>
          </a:xfrm>
          <a:prstGeom prst="line">
            <a:avLst/>
          </a:prstGeom>
          <a:ln w="19050" cmpd="sng">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userDrawn="1"/>
        </p:nvCxnSpPr>
        <p:spPr>
          <a:xfrm>
            <a:off x="6622181" y="5908728"/>
            <a:ext cx="765920" cy="0"/>
          </a:xfrm>
          <a:prstGeom prst="line">
            <a:avLst/>
          </a:prstGeom>
          <a:ln w="19050" cmpd="sng">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userDrawn="1"/>
        </p:nvCxnSpPr>
        <p:spPr>
          <a:xfrm>
            <a:off x="6622181" y="6136448"/>
            <a:ext cx="765920" cy="0"/>
          </a:xfrm>
          <a:prstGeom prst="line">
            <a:avLst/>
          </a:prstGeom>
          <a:ln w="19050" cmpd="sng">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userDrawn="1"/>
        </p:nvCxnSpPr>
        <p:spPr>
          <a:xfrm>
            <a:off x="6622181" y="6364168"/>
            <a:ext cx="765920" cy="0"/>
          </a:xfrm>
          <a:prstGeom prst="line">
            <a:avLst/>
          </a:prstGeom>
          <a:ln w="19050" cmpd="sng">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userDrawn="1"/>
        </p:nvCxnSpPr>
        <p:spPr>
          <a:xfrm>
            <a:off x="6622181" y="6591886"/>
            <a:ext cx="765920" cy="0"/>
          </a:xfrm>
          <a:prstGeom prst="line">
            <a:avLst/>
          </a:prstGeom>
          <a:ln w="19050" cmpd="sng">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userDrawn="1"/>
        </p:nvCxnSpPr>
        <p:spPr>
          <a:xfrm>
            <a:off x="6622181" y="4770128"/>
            <a:ext cx="765920" cy="0"/>
          </a:xfrm>
          <a:prstGeom prst="line">
            <a:avLst/>
          </a:prstGeom>
          <a:ln w="19050" cmpd="sng">
            <a:solidFill>
              <a:schemeClr val="tx2">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userDrawn="1"/>
        </p:nvCxnSpPr>
        <p:spPr>
          <a:xfrm>
            <a:off x="7511277" y="4997848"/>
            <a:ext cx="765920" cy="0"/>
          </a:xfrm>
          <a:prstGeom prst="line">
            <a:avLst/>
          </a:prstGeom>
          <a:ln w="19050" cmpd="sng">
            <a:solidFill>
              <a:schemeClr val="accent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userDrawn="1"/>
        </p:nvCxnSpPr>
        <p:spPr>
          <a:xfrm>
            <a:off x="7511277" y="5225568"/>
            <a:ext cx="765920" cy="0"/>
          </a:xfrm>
          <a:prstGeom prst="line">
            <a:avLst/>
          </a:prstGeom>
          <a:ln w="19050" cmpd="sng">
            <a:solidFill>
              <a:schemeClr val="accent2"/>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userDrawn="1"/>
        </p:nvCxnSpPr>
        <p:spPr>
          <a:xfrm>
            <a:off x="7511277" y="5453288"/>
            <a:ext cx="765920" cy="0"/>
          </a:xfrm>
          <a:prstGeom prst="line">
            <a:avLst/>
          </a:prstGeom>
          <a:ln w="19050"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userDrawn="1"/>
        </p:nvCxnSpPr>
        <p:spPr>
          <a:xfrm>
            <a:off x="7511277" y="5681008"/>
            <a:ext cx="765920" cy="0"/>
          </a:xfrm>
          <a:prstGeom prst="line">
            <a:avLst/>
          </a:prstGeom>
          <a:ln w="19050" cmpd="sng">
            <a:solidFill>
              <a:schemeClr val="accent4"/>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a:off x="7511277" y="5908728"/>
            <a:ext cx="765920" cy="0"/>
          </a:xfrm>
          <a:prstGeom prst="line">
            <a:avLst/>
          </a:prstGeom>
          <a:ln w="19050" cmpd="sng">
            <a:solidFill>
              <a:schemeClr val="accent5"/>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7511277" y="6136448"/>
            <a:ext cx="765920" cy="0"/>
          </a:xfrm>
          <a:prstGeom prst="line">
            <a:avLst/>
          </a:prstGeom>
          <a:ln w="19050" cmpd="sng">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userDrawn="1"/>
        </p:nvCxnSpPr>
        <p:spPr>
          <a:xfrm>
            <a:off x="7511277" y="6364168"/>
            <a:ext cx="765920" cy="0"/>
          </a:xfrm>
          <a:prstGeom prst="line">
            <a:avLst/>
          </a:prstGeom>
          <a:ln w="19050" cmpd="sng">
            <a:solidFill>
              <a:schemeClr val="bg2"/>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userDrawn="1"/>
        </p:nvCxnSpPr>
        <p:spPr>
          <a:xfrm>
            <a:off x="7511277" y="6591886"/>
            <a:ext cx="765920" cy="0"/>
          </a:xfrm>
          <a:prstGeom prst="line">
            <a:avLst/>
          </a:prstGeom>
          <a:ln w="19050" cmpd="sng">
            <a:solidFill>
              <a:schemeClr val="tx2"/>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7511277" y="4770128"/>
            <a:ext cx="765920" cy="0"/>
          </a:xfrm>
          <a:prstGeom prst="line">
            <a:avLst/>
          </a:prstGeom>
          <a:ln w="19050" cmpd="sng">
            <a:solidFill>
              <a:schemeClr val="tx2">
                <a:lumMod val="20000"/>
                <a:lumOff val="8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69" name="Table 168"/>
          <p:cNvGraphicFramePr>
            <a:graphicFrameLocks noGrp="1"/>
          </p:cNvGraphicFramePr>
          <p:nvPr userDrawn="1"/>
        </p:nvGraphicFramePr>
        <p:xfrm>
          <a:off x="8918433" y="1754112"/>
          <a:ext cx="2252755" cy="2426106"/>
        </p:xfrm>
        <a:graphic>
          <a:graphicData uri="http://schemas.openxmlformats.org/drawingml/2006/table">
            <a:tbl>
              <a:tblPr firstRow="1" bandRow="1">
                <a:tableStyleId>{5C22544A-7EE6-4342-B048-85BDC9FD1C3A}</a:tableStyleId>
              </a:tblPr>
              <a:tblGrid>
                <a:gridCol w="401332">
                  <a:extLst>
                    <a:ext uri="{9D8B030D-6E8A-4147-A177-3AD203B41FA5}">
                      <a16:colId xmlns:a16="http://schemas.microsoft.com/office/drawing/2014/main" val="20000"/>
                    </a:ext>
                  </a:extLst>
                </a:gridCol>
                <a:gridCol w="1851423">
                  <a:extLst>
                    <a:ext uri="{9D8B030D-6E8A-4147-A177-3AD203B41FA5}">
                      <a16:colId xmlns:a16="http://schemas.microsoft.com/office/drawing/2014/main" val="20001"/>
                    </a:ext>
                  </a:extLst>
                </a:gridCol>
              </a:tblGrid>
              <a:tr h="404351">
                <a:tc>
                  <a:txBody>
                    <a:bodyPr/>
                    <a:lstStyle/>
                    <a:p>
                      <a:pPr algn="ctr"/>
                      <a:r>
                        <a:rPr lang="en-US" sz="900" kern="1200" cap="all" baseline="0" dirty="0">
                          <a:solidFill>
                            <a:schemeClr val="bg1"/>
                          </a:solidFill>
                          <a:latin typeface="Arial Black"/>
                          <a:ea typeface="ＭＳ Ｐゴシック" charset="0"/>
                          <a:cs typeface="Arial Black"/>
                        </a:rPr>
                        <a:t>1</a:t>
                      </a:r>
                    </a:p>
                  </a:txBody>
                  <a:tcPr marL="82602" marR="82602" marT="41301" marB="41301" anchor="ctr">
                    <a:lnR w="28575"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r>
                        <a:rPr lang="en-US" sz="900" kern="1200" cap="all" baseline="0" dirty="0">
                          <a:solidFill>
                            <a:schemeClr val="tx1">
                              <a:lumMod val="50000"/>
                            </a:schemeClr>
                          </a:solidFill>
                          <a:latin typeface="Arial Black"/>
                          <a:ea typeface="ＭＳ Ｐゴシック" charset="0"/>
                          <a:cs typeface="Arial Black"/>
                        </a:rPr>
                        <a:t>Tracker or process</a:t>
                      </a:r>
                    </a:p>
                  </a:txBody>
                  <a:tcPr marL="82602" marR="82602" marT="41301" marB="41301" anchor="ctr">
                    <a:lnL w="28575"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404351">
                <a:tc>
                  <a:txBody>
                    <a:bodyPr/>
                    <a:lstStyle/>
                    <a:p>
                      <a:pPr algn="ctr"/>
                      <a:r>
                        <a:rPr lang="en-US" sz="900" kern="1200" cap="all" baseline="0" dirty="0">
                          <a:solidFill>
                            <a:schemeClr val="bg1"/>
                          </a:solidFill>
                          <a:latin typeface="Arial Black"/>
                          <a:ea typeface="ＭＳ Ｐゴシック" charset="0"/>
                          <a:cs typeface="Arial Black"/>
                        </a:rPr>
                        <a:t>2</a:t>
                      </a:r>
                    </a:p>
                  </a:txBody>
                  <a:tcPr marL="82602" marR="82602" marT="41301" marB="41301" anchor="ctr">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kern="1200" cap="all" baseline="0" dirty="0">
                          <a:solidFill>
                            <a:schemeClr val="tx1">
                              <a:lumMod val="50000"/>
                            </a:schemeClr>
                          </a:solidFill>
                          <a:latin typeface="Arial Black"/>
                          <a:ea typeface="ＭＳ Ｐゴシック" charset="0"/>
                          <a:cs typeface="Arial Black"/>
                        </a:rPr>
                        <a:t>Tracker or process</a:t>
                      </a:r>
                    </a:p>
                  </a:txBody>
                  <a:tcPr marL="82602" marR="82602" marT="41301" marB="41301" anchor="ctr">
                    <a:lnL w="28575"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404351">
                <a:tc>
                  <a:txBody>
                    <a:bodyPr/>
                    <a:lstStyle/>
                    <a:p>
                      <a:pPr algn="ctr"/>
                      <a:r>
                        <a:rPr lang="en-US" sz="900" kern="1200" cap="all" baseline="0" dirty="0">
                          <a:solidFill>
                            <a:schemeClr val="bg1"/>
                          </a:solidFill>
                          <a:latin typeface="Arial Black"/>
                          <a:ea typeface="ＭＳ Ｐゴシック" charset="0"/>
                          <a:cs typeface="Arial Black"/>
                        </a:rPr>
                        <a:t>3</a:t>
                      </a:r>
                    </a:p>
                  </a:txBody>
                  <a:tcPr marL="82602" marR="82602" marT="41301" marB="41301" anchor="ctr">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kern="1200" cap="all" baseline="0" dirty="0">
                          <a:solidFill>
                            <a:schemeClr val="tx1">
                              <a:lumMod val="50000"/>
                            </a:schemeClr>
                          </a:solidFill>
                          <a:latin typeface="Arial Black"/>
                          <a:ea typeface="ＭＳ Ｐゴシック" charset="0"/>
                          <a:cs typeface="Arial Black"/>
                        </a:rPr>
                        <a:t>Tracker or process</a:t>
                      </a:r>
                    </a:p>
                  </a:txBody>
                  <a:tcPr marL="82602" marR="82602" marT="41301" marB="41301" anchor="ctr">
                    <a:lnL w="28575"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404351">
                <a:tc>
                  <a:txBody>
                    <a:bodyPr/>
                    <a:lstStyle/>
                    <a:p>
                      <a:pPr algn="ctr"/>
                      <a:r>
                        <a:rPr lang="en-US" sz="900" kern="1200" cap="all" baseline="0" dirty="0">
                          <a:solidFill>
                            <a:schemeClr val="bg1"/>
                          </a:solidFill>
                          <a:latin typeface="Arial Black"/>
                          <a:ea typeface="ＭＳ Ｐゴシック" charset="0"/>
                          <a:cs typeface="Arial Black"/>
                        </a:rPr>
                        <a:t>4</a:t>
                      </a:r>
                    </a:p>
                  </a:txBody>
                  <a:tcPr marL="82602" marR="82602" marT="41301" marB="41301" anchor="ctr">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kern="1200" cap="all" baseline="0" dirty="0">
                          <a:solidFill>
                            <a:schemeClr val="tx1">
                              <a:lumMod val="50000"/>
                            </a:schemeClr>
                          </a:solidFill>
                          <a:latin typeface="Arial Black"/>
                          <a:ea typeface="ＭＳ Ｐゴシック" charset="0"/>
                          <a:cs typeface="Arial Black"/>
                        </a:rPr>
                        <a:t>Tracker or process</a:t>
                      </a:r>
                    </a:p>
                  </a:txBody>
                  <a:tcPr marL="82602" marR="82602" marT="41301" marB="41301" anchor="ctr">
                    <a:lnL w="28575"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404351">
                <a:tc>
                  <a:txBody>
                    <a:bodyPr/>
                    <a:lstStyle/>
                    <a:p>
                      <a:pPr algn="ctr"/>
                      <a:r>
                        <a:rPr lang="en-US" sz="900" kern="1200" cap="all" baseline="0" dirty="0">
                          <a:solidFill>
                            <a:schemeClr val="bg1"/>
                          </a:solidFill>
                          <a:latin typeface="Arial Black"/>
                          <a:ea typeface="ＭＳ Ｐゴシック" charset="0"/>
                          <a:cs typeface="Arial Black"/>
                        </a:rPr>
                        <a:t>5</a:t>
                      </a:r>
                    </a:p>
                  </a:txBody>
                  <a:tcPr marL="82602" marR="82602" marT="41301" marB="41301" anchor="ctr">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kern="1200" cap="all" baseline="0" dirty="0">
                          <a:solidFill>
                            <a:schemeClr val="tx1">
                              <a:lumMod val="50000"/>
                            </a:schemeClr>
                          </a:solidFill>
                          <a:latin typeface="Arial Black"/>
                          <a:ea typeface="ＭＳ Ｐゴシック" charset="0"/>
                          <a:cs typeface="Arial Black"/>
                        </a:rPr>
                        <a:t>Tracker or process</a:t>
                      </a:r>
                    </a:p>
                  </a:txBody>
                  <a:tcPr marL="82602" marR="82602" marT="41301" marB="41301" anchor="ctr">
                    <a:lnL w="28575"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404351">
                <a:tc>
                  <a:txBody>
                    <a:bodyPr/>
                    <a:lstStyle/>
                    <a:p>
                      <a:pPr algn="ctr"/>
                      <a:r>
                        <a:rPr lang="en-US" sz="900" kern="1200" cap="all" baseline="0" dirty="0">
                          <a:solidFill>
                            <a:schemeClr val="bg1"/>
                          </a:solidFill>
                          <a:latin typeface="Arial Black"/>
                          <a:ea typeface="ＭＳ Ｐゴシック" charset="0"/>
                          <a:cs typeface="Arial Black"/>
                        </a:rPr>
                        <a:t>6</a:t>
                      </a:r>
                    </a:p>
                  </a:txBody>
                  <a:tcPr marL="82602" marR="82602" marT="41301" marB="41301" anchor="ctr">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kern="1200" cap="all" baseline="0" dirty="0">
                          <a:solidFill>
                            <a:schemeClr val="tx1">
                              <a:lumMod val="50000"/>
                            </a:schemeClr>
                          </a:solidFill>
                          <a:latin typeface="Arial Black"/>
                          <a:ea typeface="ＭＳ Ｐゴシック" charset="0"/>
                          <a:cs typeface="Arial Black"/>
                        </a:rPr>
                        <a:t>Tracker or process</a:t>
                      </a:r>
                    </a:p>
                  </a:txBody>
                  <a:tcPr marL="82602" marR="82602" marT="41301" marB="41301" anchor="ctr">
                    <a:lnL w="28575"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206" name="Rectangular Callout 205"/>
          <p:cNvSpPr/>
          <p:nvPr userDrawn="1"/>
        </p:nvSpPr>
        <p:spPr bwMode="auto">
          <a:xfrm>
            <a:off x="4994355" y="1864526"/>
            <a:ext cx="985383" cy="985383"/>
          </a:xfrm>
          <a:prstGeom prst="wedgeRectCallout">
            <a:avLst>
              <a:gd name="adj1" fmla="val -33928"/>
              <a:gd name="adj2" fmla="val 64949"/>
            </a:avLst>
          </a:prstGeom>
          <a:solidFill>
            <a:schemeClr val="tx2">
              <a:lumMod val="20000"/>
              <a:lumOff val="80000"/>
            </a:schemeClr>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nSpc>
                <a:spcPct val="90000"/>
              </a:lnSpc>
              <a:spcBef>
                <a:spcPts val="600"/>
              </a:spcBef>
              <a:spcAft>
                <a:spcPts val="600"/>
              </a:spcAft>
              <a:buSzPct val="80000"/>
              <a:buFont typeface="Arial" panose="020B0604020202020204" pitchFamily="34" charset="0"/>
              <a:buNone/>
            </a:pPr>
            <a:r>
              <a:rPr lang="en-US" sz="900" dirty="0">
                <a:solidFill>
                  <a:srgbClr val="333333">
                    <a:lumMod val="50000"/>
                  </a:srgbClr>
                </a:solidFill>
                <a:cs typeface="Arial" panose="020B0604020202020204" pitchFamily="34" charset="0"/>
              </a:rPr>
              <a:t>Left aligned Georgia square </a:t>
            </a:r>
            <a:br>
              <a:rPr lang="en-US" sz="900" dirty="0">
                <a:solidFill>
                  <a:srgbClr val="333333">
                    <a:lumMod val="50000"/>
                  </a:srgbClr>
                </a:solidFill>
                <a:cs typeface="Arial" panose="020B0604020202020204" pitchFamily="34" charset="0"/>
              </a:rPr>
            </a:br>
            <a:r>
              <a:rPr lang="en-US" sz="900" dirty="0">
                <a:solidFill>
                  <a:srgbClr val="333333">
                    <a:lumMod val="50000"/>
                  </a:srgbClr>
                </a:solidFill>
                <a:cs typeface="Arial" panose="020B0604020202020204" pitchFamily="34" charset="0"/>
              </a:rPr>
              <a:t>call out</a:t>
            </a:r>
          </a:p>
        </p:txBody>
      </p:sp>
      <p:sp>
        <p:nvSpPr>
          <p:cNvPr id="208" name="Rectangular Callout 207"/>
          <p:cNvSpPr/>
          <p:nvPr userDrawn="1"/>
        </p:nvSpPr>
        <p:spPr bwMode="auto">
          <a:xfrm>
            <a:off x="6080362" y="1864526"/>
            <a:ext cx="985383" cy="985383"/>
          </a:xfrm>
          <a:prstGeom prst="wedgeRectCallout">
            <a:avLst>
              <a:gd name="adj1" fmla="val 33199"/>
              <a:gd name="adj2" fmla="val 65600"/>
            </a:avLst>
          </a:prstGeom>
          <a:solidFill>
            <a:schemeClr val="tx2">
              <a:lumMod val="20000"/>
              <a:lumOff val="80000"/>
            </a:schemeClr>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r">
              <a:lnSpc>
                <a:spcPct val="90000"/>
              </a:lnSpc>
              <a:spcBef>
                <a:spcPts val="600"/>
              </a:spcBef>
              <a:spcAft>
                <a:spcPts val="600"/>
              </a:spcAft>
              <a:buSzPct val="80000"/>
              <a:buFont typeface="Arial" panose="020B0604020202020204" pitchFamily="34" charset="0"/>
              <a:buNone/>
            </a:pPr>
            <a:r>
              <a:rPr lang="en-US" sz="900" dirty="0">
                <a:solidFill>
                  <a:srgbClr val="333333">
                    <a:lumMod val="50000"/>
                  </a:srgbClr>
                </a:solidFill>
                <a:cs typeface="Arial" panose="020B0604020202020204" pitchFamily="34" charset="0"/>
              </a:rPr>
              <a:t>Right aligned Georgia square</a:t>
            </a:r>
            <a:br>
              <a:rPr lang="en-US" sz="900" dirty="0">
                <a:solidFill>
                  <a:srgbClr val="333333">
                    <a:lumMod val="50000"/>
                  </a:srgbClr>
                </a:solidFill>
                <a:cs typeface="Arial" panose="020B0604020202020204" pitchFamily="34" charset="0"/>
              </a:rPr>
            </a:br>
            <a:r>
              <a:rPr lang="en-US" sz="900" dirty="0">
                <a:solidFill>
                  <a:srgbClr val="333333">
                    <a:lumMod val="50000"/>
                  </a:srgbClr>
                </a:solidFill>
                <a:cs typeface="Arial" panose="020B0604020202020204" pitchFamily="34" charset="0"/>
              </a:rPr>
              <a:t>call out</a:t>
            </a:r>
          </a:p>
        </p:txBody>
      </p:sp>
      <p:sp>
        <p:nvSpPr>
          <p:cNvPr id="209" name="Rectangular Callout 208"/>
          <p:cNvSpPr/>
          <p:nvPr userDrawn="1"/>
        </p:nvSpPr>
        <p:spPr bwMode="auto">
          <a:xfrm>
            <a:off x="6080362" y="3057454"/>
            <a:ext cx="985383" cy="985383"/>
          </a:xfrm>
          <a:prstGeom prst="wedgeRectCallout">
            <a:avLst>
              <a:gd name="adj1" fmla="val 32857"/>
              <a:gd name="adj2" fmla="val 64916"/>
            </a:avLst>
          </a:prstGeom>
          <a:solidFill>
            <a:schemeClr val="tx2">
              <a:lumMod val="20000"/>
              <a:lumOff val="80000"/>
            </a:schemeClr>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r">
              <a:lnSpc>
                <a:spcPct val="90000"/>
              </a:lnSpc>
              <a:spcBef>
                <a:spcPts val="600"/>
              </a:spcBef>
              <a:spcAft>
                <a:spcPts val="600"/>
              </a:spcAft>
              <a:buSzPct val="80000"/>
              <a:buFont typeface="Arial" panose="020B0604020202020204" pitchFamily="34" charset="0"/>
              <a:buNone/>
            </a:pPr>
            <a:r>
              <a:rPr lang="en-US" sz="800" b="1" cap="all" dirty="0">
                <a:solidFill>
                  <a:srgbClr val="333333">
                    <a:lumMod val="50000"/>
                  </a:srgbClr>
                </a:solidFill>
                <a:latin typeface="Arial Black"/>
                <a:ea typeface="ＭＳ Ｐゴシック" charset="0"/>
                <a:cs typeface="Arial Black"/>
              </a:rPr>
              <a:t>Right aligned Arial black square</a:t>
            </a:r>
            <a:br>
              <a:rPr lang="en-US" sz="800" b="1" cap="all" dirty="0">
                <a:solidFill>
                  <a:srgbClr val="333333">
                    <a:lumMod val="50000"/>
                  </a:srgbClr>
                </a:solidFill>
                <a:latin typeface="Arial Black"/>
                <a:ea typeface="ＭＳ Ｐゴシック" charset="0"/>
                <a:cs typeface="Arial Black"/>
              </a:rPr>
            </a:br>
            <a:r>
              <a:rPr lang="en-US" sz="800" b="1" cap="all" dirty="0">
                <a:solidFill>
                  <a:srgbClr val="333333">
                    <a:lumMod val="50000"/>
                  </a:srgbClr>
                </a:solidFill>
                <a:latin typeface="Arial Black"/>
                <a:ea typeface="ＭＳ Ｐゴシック" charset="0"/>
                <a:cs typeface="Arial Black"/>
              </a:rPr>
              <a:t> Call out</a:t>
            </a:r>
          </a:p>
        </p:txBody>
      </p:sp>
      <p:sp>
        <p:nvSpPr>
          <p:cNvPr id="210" name="Oval Callout 209"/>
          <p:cNvSpPr/>
          <p:nvPr userDrawn="1"/>
        </p:nvSpPr>
        <p:spPr bwMode="auto">
          <a:xfrm>
            <a:off x="7452338" y="3057454"/>
            <a:ext cx="985383" cy="985383"/>
          </a:xfrm>
          <a:prstGeom prst="wedgeEllipseCallout">
            <a:avLst/>
          </a:prstGeom>
          <a:solidFill>
            <a:schemeClr val="tx2">
              <a:lumMod val="20000"/>
              <a:lumOff val="80000"/>
            </a:schemeClr>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r>
              <a:rPr lang="en-US" sz="1000" b="1" cap="all" dirty="0">
                <a:solidFill>
                  <a:srgbClr val="333333">
                    <a:lumMod val="50000"/>
                  </a:srgbClr>
                </a:solidFill>
                <a:latin typeface="Arial Black"/>
                <a:ea typeface="ＭＳ Ｐゴシック" charset="0"/>
                <a:cs typeface="Arial Black"/>
              </a:rPr>
              <a:t>Arial black circle Call out</a:t>
            </a:r>
          </a:p>
        </p:txBody>
      </p:sp>
      <p:sp>
        <p:nvSpPr>
          <p:cNvPr id="211" name="Oval Callout 210"/>
          <p:cNvSpPr/>
          <p:nvPr userDrawn="1"/>
        </p:nvSpPr>
        <p:spPr bwMode="auto">
          <a:xfrm>
            <a:off x="7465091" y="1874296"/>
            <a:ext cx="985383" cy="985383"/>
          </a:xfrm>
          <a:prstGeom prst="wedgeEllipseCallout">
            <a:avLst/>
          </a:prstGeom>
          <a:solidFill>
            <a:schemeClr val="tx2">
              <a:lumMod val="20000"/>
              <a:lumOff val="80000"/>
            </a:schemeClr>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r>
              <a:rPr lang="en-US" sz="1200" dirty="0">
                <a:solidFill>
                  <a:srgbClr val="333333">
                    <a:lumMod val="50000"/>
                  </a:srgbClr>
                </a:solidFill>
                <a:cs typeface="Arial" panose="020B0604020202020204" pitchFamily="34" charset="0"/>
              </a:rPr>
              <a:t>Georgia circle call out</a:t>
            </a:r>
          </a:p>
        </p:txBody>
      </p:sp>
      <p:cxnSp>
        <p:nvCxnSpPr>
          <p:cNvPr id="145" name="Straight Arrow Connector 144"/>
          <p:cNvCxnSpPr/>
          <p:nvPr userDrawn="1"/>
        </p:nvCxnSpPr>
        <p:spPr>
          <a:xfrm>
            <a:off x="8824092" y="1754112"/>
            <a:ext cx="0" cy="2436447"/>
          </a:xfrm>
          <a:prstGeom prst="straightConnector1">
            <a:avLst/>
          </a:prstGeom>
          <a:ln w="15875" cmpd="sng">
            <a:solidFill>
              <a:schemeClr val="accent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7" name="Oval 216"/>
          <p:cNvSpPr/>
          <p:nvPr userDrawn="1"/>
        </p:nvSpPr>
        <p:spPr>
          <a:xfrm>
            <a:off x="2531208" y="3179280"/>
            <a:ext cx="936547" cy="936547"/>
          </a:xfrm>
          <a:prstGeom prst="ellipse">
            <a:avLst/>
          </a:prstGeom>
          <a:solidFill>
            <a:schemeClr val="tx2">
              <a:lumMod val="20000"/>
              <a:lumOff val="80000"/>
            </a:schemeClr>
          </a:solidFill>
        </p:spPr>
        <p:txBody>
          <a:bodyPr vert="horz" wrap="square" lIns="0" tIns="45720" rIns="0" bIns="45720" rtlCol="0" anchor="ctr">
            <a:noAutofit/>
          </a:bodyPr>
          <a:lstStyle/>
          <a:p>
            <a:pPr>
              <a:lnSpc>
                <a:spcPct val="90000"/>
              </a:lnSpc>
              <a:spcBef>
                <a:spcPts val="600"/>
              </a:spcBef>
              <a:spcAft>
                <a:spcPts val="600"/>
              </a:spcAft>
              <a:buSzPct val="80000"/>
              <a:buFont typeface="Arial" panose="020B0604020202020204" pitchFamily="34" charset="0"/>
              <a:buNone/>
            </a:pPr>
            <a:r>
              <a:rPr lang="en-US" sz="800" b="1" cap="all" dirty="0">
                <a:solidFill>
                  <a:srgbClr val="333333">
                    <a:lumMod val="50000"/>
                  </a:srgbClr>
                </a:solidFill>
                <a:latin typeface="Arial Black"/>
                <a:ea typeface="ＭＳ Ｐゴシック" charset="0"/>
                <a:cs typeface="Arial Black"/>
              </a:rPr>
              <a:t>Left aligned </a:t>
            </a:r>
            <a:r>
              <a:rPr lang="en-US" sz="800" b="1" cap="all" dirty="0" err="1">
                <a:solidFill>
                  <a:srgbClr val="333333">
                    <a:lumMod val="50000"/>
                  </a:srgbClr>
                </a:solidFill>
                <a:latin typeface="Arial Black"/>
                <a:ea typeface="ＭＳ Ｐゴシック" charset="0"/>
                <a:cs typeface="Arial Black"/>
              </a:rPr>
              <a:t>arial</a:t>
            </a:r>
            <a:r>
              <a:rPr lang="en-US" sz="800" b="1" cap="all" dirty="0">
                <a:solidFill>
                  <a:srgbClr val="333333">
                    <a:lumMod val="50000"/>
                  </a:srgbClr>
                </a:solidFill>
                <a:latin typeface="Arial Black"/>
                <a:ea typeface="ＭＳ Ｐゴシック" charset="0"/>
                <a:cs typeface="Arial Black"/>
              </a:rPr>
              <a:t> black in </a:t>
            </a:r>
            <a:br>
              <a:rPr lang="en-US" sz="800" b="1" cap="all" dirty="0">
                <a:solidFill>
                  <a:srgbClr val="333333">
                    <a:lumMod val="50000"/>
                  </a:srgbClr>
                </a:solidFill>
                <a:latin typeface="Arial Black"/>
                <a:ea typeface="ＭＳ Ｐゴシック" charset="0"/>
                <a:cs typeface="Arial Black"/>
              </a:rPr>
            </a:br>
            <a:r>
              <a:rPr lang="en-US" sz="800" b="1" cap="all" dirty="0">
                <a:solidFill>
                  <a:srgbClr val="333333">
                    <a:lumMod val="50000"/>
                  </a:srgbClr>
                </a:solidFill>
                <a:latin typeface="Arial Black"/>
                <a:ea typeface="ＭＳ Ｐゴシック" charset="0"/>
                <a:cs typeface="Arial Black"/>
              </a:rPr>
              <a:t>a circle</a:t>
            </a:r>
          </a:p>
        </p:txBody>
      </p:sp>
      <p:cxnSp>
        <p:nvCxnSpPr>
          <p:cNvPr id="219" name="Straight Connector 218"/>
          <p:cNvCxnSpPr/>
          <p:nvPr userDrawn="1"/>
        </p:nvCxnSpPr>
        <p:spPr>
          <a:xfrm>
            <a:off x="193735" y="1634613"/>
            <a:ext cx="11737442" cy="0"/>
          </a:xfrm>
          <a:prstGeom prst="line">
            <a:avLst/>
          </a:prstGeom>
          <a:ln w="15875" cmpd="sng">
            <a:solidFill>
              <a:schemeClr val="tx2">
                <a:lumMod val="20000"/>
                <a:lumOff val="80000"/>
              </a:schemeClr>
            </a:solidFill>
            <a:tailEnd type="none" w="lg" len="sm"/>
          </a:ln>
        </p:spPr>
        <p:style>
          <a:lnRef idx="1">
            <a:schemeClr val="accent1"/>
          </a:lnRef>
          <a:fillRef idx="0">
            <a:schemeClr val="accent1"/>
          </a:fillRef>
          <a:effectRef idx="0">
            <a:schemeClr val="accent1"/>
          </a:effectRef>
          <a:fontRef idx="minor">
            <a:schemeClr val="tx1"/>
          </a:fontRef>
        </p:style>
      </p:cxnSp>
      <p:sp>
        <p:nvSpPr>
          <p:cNvPr id="221" name="Rectangle 220"/>
          <p:cNvSpPr/>
          <p:nvPr userDrawn="1"/>
        </p:nvSpPr>
        <p:spPr>
          <a:xfrm>
            <a:off x="203503" y="3155349"/>
            <a:ext cx="934096" cy="934096"/>
          </a:xfrm>
          <a:prstGeom prst="rect">
            <a:avLst/>
          </a:prstGeom>
          <a:solidFill>
            <a:schemeClr val="tx2">
              <a:lumMod val="20000"/>
              <a:lumOff val="80000"/>
            </a:schemeClr>
          </a:solidFill>
        </p:spPr>
        <p:txBody>
          <a:bodyPr vert="horz" lIns="0" tIns="45720" rIns="0" bIns="45720" rtlCol="0" anchor="ctr">
            <a:noAutofit/>
          </a:bodyPr>
          <a:lstStyle/>
          <a:p>
            <a:pPr>
              <a:lnSpc>
                <a:spcPct val="90000"/>
              </a:lnSpc>
              <a:spcBef>
                <a:spcPts val="600"/>
              </a:spcBef>
              <a:spcAft>
                <a:spcPts val="600"/>
              </a:spcAft>
              <a:buSzPct val="80000"/>
              <a:buFont typeface="Arial" panose="020B0604020202020204" pitchFamily="34" charset="0"/>
              <a:buNone/>
            </a:pPr>
            <a:r>
              <a:rPr lang="en-US" sz="800" b="1" cap="all" dirty="0">
                <a:solidFill>
                  <a:srgbClr val="333333">
                    <a:lumMod val="50000"/>
                  </a:srgbClr>
                </a:solidFill>
                <a:latin typeface="Arial Black"/>
                <a:ea typeface="ＭＳ Ｐゴシック" charset="0"/>
                <a:cs typeface="Arial Black"/>
              </a:rPr>
              <a:t>Left aligned </a:t>
            </a:r>
            <a:r>
              <a:rPr lang="en-US" sz="800" b="1" cap="all" dirty="0" err="1">
                <a:solidFill>
                  <a:srgbClr val="333333">
                    <a:lumMod val="50000"/>
                  </a:srgbClr>
                </a:solidFill>
                <a:latin typeface="Arial Black"/>
                <a:ea typeface="ＭＳ Ｐゴシック" charset="0"/>
                <a:cs typeface="Arial Black"/>
              </a:rPr>
              <a:t>arial</a:t>
            </a:r>
            <a:r>
              <a:rPr lang="en-US" sz="800" b="1" cap="all" dirty="0">
                <a:solidFill>
                  <a:srgbClr val="333333">
                    <a:lumMod val="50000"/>
                  </a:srgbClr>
                </a:solidFill>
                <a:latin typeface="Arial Black"/>
                <a:ea typeface="ＭＳ Ｐゴシック" charset="0"/>
                <a:cs typeface="Arial Black"/>
              </a:rPr>
              <a:t> black on the edge of a square</a:t>
            </a:r>
          </a:p>
        </p:txBody>
      </p:sp>
      <p:sp>
        <p:nvSpPr>
          <p:cNvPr id="222" name="Rectangle 221"/>
          <p:cNvSpPr/>
          <p:nvPr userDrawn="1"/>
        </p:nvSpPr>
        <p:spPr>
          <a:xfrm>
            <a:off x="1223494" y="3155349"/>
            <a:ext cx="934096" cy="934096"/>
          </a:xfrm>
          <a:prstGeom prst="rect">
            <a:avLst/>
          </a:prstGeom>
          <a:solidFill>
            <a:schemeClr val="tx2">
              <a:lumMod val="20000"/>
              <a:lumOff val="80000"/>
            </a:schemeClr>
          </a:solidFill>
        </p:spPr>
        <p:txBody>
          <a:bodyPr vert="horz" lIns="0" tIns="45720" rIns="0" bIns="45720" rtlCol="0" anchor="ctr">
            <a:noAutofit/>
          </a:bodyPr>
          <a:lstStyle/>
          <a:p>
            <a:pPr algn="r">
              <a:lnSpc>
                <a:spcPct val="90000"/>
              </a:lnSpc>
              <a:spcBef>
                <a:spcPts val="600"/>
              </a:spcBef>
              <a:spcAft>
                <a:spcPts val="600"/>
              </a:spcAft>
              <a:buSzPct val="80000"/>
              <a:buFont typeface="Arial" panose="020B0604020202020204" pitchFamily="34" charset="0"/>
              <a:buNone/>
            </a:pPr>
            <a:r>
              <a:rPr lang="en-US" sz="800" b="1" cap="all" dirty="0">
                <a:solidFill>
                  <a:srgbClr val="333333">
                    <a:lumMod val="50000"/>
                  </a:srgbClr>
                </a:solidFill>
                <a:latin typeface="Arial Black"/>
                <a:ea typeface="ＭＳ Ｐゴシック" charset="0"/>
                <a:cs typeface="Arial Black"/>
              </a:rPr>
              <a:t>Right aligned </a:t>
            </a:r>
            <a:r>
              <a:rPr lang="en-US" sz="800" b="1" cap="all" dirty="0" err="1">
                <a:solidFill>
                  <a:srgbClr val="333333">
                    <a:lumMod val="50000"/>
                  </a:srgbClr>
                </a:solidFill>
                <a:latin typeface="Arial Black"/>
                <a:ea typeface="ＭＳ Ｐゴシック" charset="0"/>
                <a:cs typeface="Arial Black"/>
              </a:rPr>
              <a:t>arial</a:t>
            </a:r>
            <a:r>
              <a:rPr lang="en-US" sz="800" b="1" cap="all" dirty="0">
                <a:solidFill>
                  <a:srgbClr val="333333">
                    <a:lumMod val="50000"/>
                  </a:srgbClr>
                </a:solidFill>
                <a:latin typeface="Arial Black"/>
                <a:ea typeface="ＭＳ Ｐゴシック" charset="0"/>
                <a:cs typeface="Arial Black"/>
              </a:rPr>
              <a:t> black  on the edge of a square</a:t>
            </a:r>
          </a:p>
        </p:txBody>
      </p:sp>
      <p:sp>
        <p:nvSpPr>
          <p:cNvPr id="223" name="Oval 222"/>
          <p:cNvSpPr/>
          <p:nvPr userDrawn="1"/>
        </p:nvSpPr>
        <p:spPr>
          <a:xfrm>
            <a:off x="3544285" y="3179280"/>
            <a:ext cx="936547" cy="936547"/>
          </a:xfrm>
          <a:prstGeom prst="ellipse">
            <a:avLst/>
          </a:prstGeom>
          <a:solidFill>
            <a:schemeClr val="tx2">
              <a:lumMod val="20000"/>
              <a:lumOff val="80000"/>
            </a:schemeClr>
          </a:solidFill>
        </p:spPr>
        <p:txBody>
          <a:bodyPr vert="horz" wrap="square" lIns="0" tIns="45720" rIns="0" bIns="45720" rtlCol="0" anchor="ctr">
            <a:noAutofit/>
          </a:bodyPr>
          <a:lstStyle/>
          <a:p>
            <a:pPr algn="r">
              <a:lnSpc>
                <a:spcPct val="90000"/>
              </a:lnSpc>
              <a:spcBef>
                <a:spcPts val="600"/>
              </a:spcBef>
              <a:spcAft>
                <a:spcPts val="600"/>
              </a:spcAft>
              <a:buSzPct val="80000"/>
              <a:buFont typeface="Arial" panose="020B0604020202020204" pitchFamily="34" charset="0"/>
              <a:buNone/>
            </a:pPr>
            <a:r>
              <a:rPr lang="en-US" sz="800" b="1" cap="all" dirty="0" err="1">
                <a:solidFill>
                  <a:srgbClr val="333333">
                    <a:lumMod val="50000"/>
                  </a:srgbClr>
                </a:solidFill>
                <a:latin typeface="Arial Black"/>
                <a:ea typeface="ＭＳ Ｐゴシック" charset="0"/>
                <a:cs typeface="Arial Black"/>
              </a:rPr>
              <a:t>richt</a:t>
            </a:r>
            <a:r>
              <a:rPr lang="en-US" sz="800" b="1" cap="all" dirty="0">
                <a:solidFill>
                  <a:srgbClr val="333333">
                    <a:lumMod val="50000"/>
                  </a:srgbClr>
                </a:solidFill>
                <a:latin typeface="Arial Black"/>
                <a:ea typeface="ＭＳ Ｐゴシック" charset="0"/>
                <a:cs typeface="Arial Black"/>
              </a:rPr>
              <a:t> aligned </a:t>
            </a:r>
            <a:r>
              <a:rPr lang="en-US" sz="800" b="1" cap="all" dirty="0" err="1">
                <a:solidFill>
                  <a:srgbClr val="333333">
                    <a:lumMod val="50000"/>
                  </a:srgbClr>
                </a:solidFill>
                <a:latin typeface="Arial Black"/>
                <a:ea typeface="ＭＳ Ｐゴシック" charset="0"/>
                <a:cs typeface="Arial Black"/>
              </a:rPr>
              <a:t>arial</a:t>
            </a:r>
            <a:r>
              <a:rPr lang="en-US" sz="800" b="1" cap="all" dirty="0">
                <a:solidFill>
                  <a:srgbClr val="333333">
                    <a:lumMod val="50000"/>
                  </a:srgbClr>
                </a:solidFill>
                <a:latin typeface="Arial Black"/>
                <a:ea typeface="ＭＳ Ｐゴシック" charset="0"/>
                <a:cs typeface="Arial Black"/>
              </a:rPr>
              <a:t> black in </a:t>
            </a:r>
            <a:br>
              <a:rPr lang="en-US" sz="800" b="1" cap="all" dirty="0">
                <a:solidFill>
                  <a:srgbClr val="333333">
                    <a:lumMod val="50000"/>
                  </a:srgbClr>
                </a:solidFill>
                <a:latin typeface="Arial Black"/>
                <a:ea typeface="ＭＳ Ｐゴシック" charset="0"/>
                <a:cs typeface="Arial Black"/>
              </a:rPr>
            </a:br>
            <a:r>
              <a:rPr lang="en-US" sz="800" b="1" cap="all" dirty="0">
                <a:solidFill>
                  <a:srgbClr val="333333">
                    <a:lumMod val="50000"/>
                  </a:srgbClr>
                </a:solidFill>
                <a:latin typeface="Arial Black"/>
                <a:ea typeface="ＭＳ Ｐゴシック" charset="0"/>
                <a:cs typeface="Arial Black"/>
              </a:rPr>
              <a:t>a circle</a:t>
            </a:r>
          </a:p>
        </p:txBody>
      </p:sp>
      <p:sp>
        <p:nvSpPr>
          <p:cNvPr id="231" name="Rectangle 230"/>
          <p:cNvSpPr/>
          <p:nvPr userDrawn="1"/>
        </p:nvSpPr>
        <p:spPr>
          <a:xfrm>
            <a:off x="8912994" y="324420"/>
            <a:ext cx="2765239" cy="1126462"/>
          </a:xfrm>
          <a:prstGeom prst="rect">
            <a:avLst/>
          </a:prstGeom>
        </p:spPr>
        <p:txBody>
          <a:bodyPr wrap="square">
            <a:spAutoFit/>
          </a:bodyPr>
          <a:lstStyle/>
          <a:p>
            <a:pPr algn="r">
              <a:lnSpc>
                <a:spcPct val="80000"/>
              </a:lnSpc>
            </a:pPr>
            <a:r>
              <a:rPr lang="en-US" sz="2800" cap="all" spc="-150" dirty="0">
                <a:solidFill>
                  <a:srgbClr val="4F81BD"/>
                </a:solidFill>
                <a:latin typeface="Arial Black" panose="020B0A04020102020204" pitchFamily="34" charset="0"/>
                <a:ea typeface="ＭＳ Ｐゴシック" charset="0"/>
              </a:rPr>
              <a:t>Template  graphic elements</a:t>
            </a:r>
          </a:p>
        </p:txBody>
      </p:sp>
      <p:sp>
        <p:nvSpPr>
          <p:cNvPr id="23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42" name="TextBox 141"/>
          <p:cNvSpPr txBox="1"/>
          <p:nvPr userDrawn="1"/>
        </p:nvSpPr>
        <p:spPr bwMode="auto">
          <a:xfrm>
            <a:off x="8044499" y="229456"/>
            <a:ext cx="407163" cy="230832"/>
          </a:xfrm>
          <a:prstGeom prst="rect">
            <a:avLst/>
          </a:prstGeom>
          <a:noFill/>
        </p:spPr>
        <p:txBody>
          <a:bodyPr wrap="none" lIns="0" rIns="0" rtlCol="0">
            <a:spAutoFit/>
          </a:bodyPr>
          <a:lstStyle>
            <a:defPPr>
              <a:defRPr lang="en-US"/>
            </a:defPPr>
            <a:lvl1pPr lvl="0">
              <a:lnSpc>
                <a:spcPct val="90000"/>
              </a:lnSpc>
              <a:defRPr sz="1400">
                <a:ea typeface="Whitney" charset="0"/>
                <a:cs typeface="Whitney" charset="0"/>
              </a:defRPr>
            </a:lvl1pPr>
          </a:lstStyle>
          <a:p>
            <a:r>
              <a:rPr lang="en-US" sz="1000" b="1" cap="all" dirty="0">
                <a:solidFill>
                  <a:srgbClr val="333333">
                    <a:lumMod val="50000"/>
                  </a:srgbClr>
                </a:solidFill>
                <a:latin typeface="Arial Black"/>
                <a:ea typeface="ＭＳ Ｐゴシック" charset="0"/>
                <a:cs typeface="Arial Black"/>
              </a:rPr>
              <a:t>logo</a:t>
            </a:r>
          </a:p>
        </p:txBody>
      </p:sp>
      <p:pic>
        <p:nvPicPr>
          <p:cNvPr id="143" name="Picture 14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67805" y="509908"/>
            <a:ext cx="1112314" cy="287049"/>
          </a:xfrm>
          <a:prstGeom prst="rect">
            <a:avLst/>
          </a:prstGeom>
        </p:spPr>
      </p:pic>
      <p:pic>
        <p:nvPicPr>
          <p:cNvPr id="144" name="Picture 14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67805" y="1116299"/>
            <a:ext cx="1112315" cy="287049"/>
          </a:xfrm>
          <a:prstGeom prst="rect">
            <a:avLst/>
          </a:prstGeom>
        </p:spPr>
      </p:pic>
      <p:sp>
        <p:nvSpPr>
          <p:cNvPr id="3" name="Rectangle 2"/>
          <p:cNvSpPr/>
          <p:nvPr userDrawn="1"/>
        </p:nvSpPr>
        <p:spPr>
          <a:xfrm>
            <a:off x="7536359" y="625831"/>
            <a:ext cx="630301" cy="215444"/>
          </a:xfrm>
          <a:prstGeom prst="rect">
            <a:avLst/>
          </a:prstGeom>
        </p:spPr>
        <p:txBody>
          <a:bodyPr wrap="none">
            <a:spAutoFit/>
          </a:bodyPr>
          <a:lstStyle/>
          <a:p>
            <a:pPr algn="r"/>
            <a:r>
              <a:rPr lang="en-US" sz="800" kern="0" dirty="0">
                <a:solidFill>
                  <a:srgbClr val="3F4040"/>
                </a:solidFill>
              </a:rPr>
              <a:t>Full-color</a:t>
            </a:r>
            <a:endParaRPr lang="en-US" sz="1200" dirty="0">
              <a:solidFill>
                <a:srgbClr val="333333"/>
              </a:solidFill>
            </a:endParaRPr>
          </a:p>
        </p:txBody>
      </p:sp>
      <p:sp>
        <p:nvSpPr>
          <p:cNvPr id="165" name="Rectangle 164"/>
          <p:cNvSpPr/>
          <p:nvPr userDrawn="1"/>
        </p:nvSpPr>
        <p:spPr>
          <a:xfrm>
            <a:off x="7563610" y="1241848"/>
            <a:ext cx="603050" cy="215444"/>
          </a:xfrm>
          <a:prstGeom prst="rect">
            <a:avLst/>
          </a:prstGeom>
        </p:spPr>
        <p:txBody>
          <a:bodyPr wrap="none">
            <a:spAutoFit/>
          </a:bodyPr>
          <a:lstStyle/>
          <a:p>
            <a:pPr algn="r"/>
            <a:r>
              <a:rPr lang="en-US" sz="800" kern="0" dirty="0">
                <a:solidFill>
                  <a:srgbClr val="3F4040"/>
                </a:solidFill>
              </a:rPr>
              <a:t>Reversed</a:t>
            </a:r>
            <a:endParaRPr lang="en-US" sz="1200" dirty="0">
              <a:solidFill>
                <a:srgbClr val="333333"/>
              </a:solidFill>
            </a:endParaRPr>
          </a:p>
        </p:txBody>
      </p:sp>
      <p:cxnSp>
        <p:nvCxnSpPr>
          <p:cNvPr id="5" name="Straight Connector 4"/>
          <p:cNvCxnSpPr/>
          <p:nvPr userDrawn="1"/>
        </p:nvCxnSpPr>
        <p:spPr>
          <a:xfrm flipV="1">
            <a:off x="7465091" y="229456"/>
            <a:ext cx="0" cy="1254293"/>
          </a:xfrm>
          <a:prstGeom prst="line">
            <a:avLst/>
          </a:prstGeom>
          <a:ln w="19050" cmpd="sng">
            <a:solidFill>
              <a:schemeClr val="tx2">
                <a:lumMod val="20000"/>
                <a:lumOff val="80000"/>
              </a:schemeClr>
            </a:solidFill>
            <a:tailEnd type="none" w="lg" len="sm"/>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userDrawn="1"/>
        </p:nvCxnSpPr>
        <p:spPr>
          <a:xfrm flipV="1">
            <a:off x="4076999" y="229456"/>
            <a:ext cx="0" cy="1254293"/>
          </a:xfrm>
          <a:prstGeom prst="line">
            <a:avLst/>
          </a:prstGeom>
          <a:ln w="19050" cmpd="sng">
            <a:solidFill>
              <a:schemeClr val="tx2">
                <a:lumMod val="20000"/>
                <a:lumOff val="80000"/>
              </a:schemeClr>
            </a:solidFill>
            <a:tailEnd type="non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38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9788" y="5273080"/>
            <a:ext cx="7056412" cy="1036240"/>
          </a:xfrm>
        </p:spPr>
        <p:txBody>
          <a:bodyPr anchor="ctr" anchorCtr="0"/>
          <a:lstStyle>
            <a:lvl1pPr algn="l">
              <a:defRPr sz="360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noFill/>
              </a:defRPr>
            </a:lvl1pPr>
          </a:lstStyle>
          <a:p>
            <a:fld id="{19C5C4FA-7113-4902-A570-467ACBA9B40B}" type="datetimeFigureOut">
              <a:rPr lang="en-US" smtClean="0"/>
              <a:pPr/>
              <a:t>1/26/2020</a:t>
            </a:fld>
            <a:endParaRPr lang="en-US"/>
          </a:p>
        </p:txBody>
      </p:sp>
      <p:sp>
        <p:nvSpPr>
          <p:cNvPr id="5" name="Footer Placeholder 4"/>
          <p:cNvSpPr>
            <a:spLocks noGrp="1"/>
          </p:cNvSpPr>
          <p:nvPr>
            <p:ph type="ftr" sz="quarter" idx="11"/>
          </p:nvPr>
        </p:nvSpPr>
        <p:spPr/>
        <p:txBody>
          <a:bodyPr/>
          <a:lstStyle>
            <a:lvl1pPr>
              <a:defRPr>
                <a:noFill/>
              </a:defRPr>
            </a:lvl1pPr>
          </a:lstStyle>
          <a:p>
            <a:endParaRPr lang="en-US"/>
          </a:p>
        </p:txBody>
      </p:sp>
      <p:sp>
        <p:nvSpPr>
          <p:cNvPr id="6" name="Slide Number Placeholder 5"/>
          <p:cNvSpPr>
            <a:spLocks noGrp="1"/>
          </p:cNvSpPr>
          <p:nvPr>
            <p:ph type="sldNum" sz="quarter" idx="12"/>
          </p:nvPr>
        </p:nvSpPr>
        <p:spPr/>
        <p:txBody>
          <a:bodyPr/>
          <a:lstStyle>
            <a:lvl1pPr>
              <a:defRPr>
                <a:noFill/>
              </a:defRPr>
            </a:lvl1pPr>
          </a:lstStyle>
          <a:p>
            <a:fld id="{0F5FD692-087B-462D-AE04-FB8CA0CBE102}" type="slidenum">
              <a:rPr lang="en-US" smtClean="0"/>
              <a:pPr/>
              <a:t>‹#›</a:t>
            </a:fld>
            <a:endParaRPr lang="en-US"/>
          </a:p>
        </p:txBody>
      </p:sp>
      <p:grpSp>
        <p:nvGrpSpPr>
          <p:cNvPr id="8" name="Group 7"/>
          <p:cNvGrpSpPr>
            <a:grpSpLocks noChangeAspect="1"/>
          </p:cNvGrpSpPr>
          <p:nvPr userDrawn="1"/>
        </p:nvGrpSpPr>
        <p:grpSpPr>
          <a:xfrm>
            <a:off x="8375590" y="5589488"/>
            <a:ext cx="2976623" cy="432000"/>
            <a:chOff x="3216275" y="1982788"/>
            <a:chExt cx="19853275" cy="2881312"/>
          </a:xfrm>
          <a:solidFill>
            <a:schemeClr val="bg1"/>
          </a:solidFill>
        </p:grpSpPr>
        <p:sp>
          <p:nvSpPr>
            <p:cNvPr id="9" name="Freeform 8"/>
            <p:cNvSpPr>
              <a:spLocks noEditPoints="1"/>
            </p:cNvSpPr>
            <p:nvPr userDrawn="1"/>
          </p:nvSpPr>
          <p:spPr bwMode="auto">
            <a:xfrm>
              <a:off x="3216275" y="1982788"/>
              <a:ext cx="19853275" cy="2881312"/>
            </a:xfrm>
            <a:custGeom>
              <a:avLst/>
              <a:gdLst>
                <a:gd name="T0" fmla="*/ 9764 w 12506"/>
                <a:gd name="T1" fmla="*/ 1177 h 1815"/>
                <a:gd name="T2" fmla="*/ 9693 w 12506"/>
                <a:gd name="T3" fmla="*/ 1324 h 1815"/>
                <a:gd name="T4" fmla="*/ 9831 w 12506"/>
                <a:gd name="T5" fmla="*/ 1449 h 1815"/>
                <a:gd name="T6" fmla="*/ 10485 w 12506"/>
                <a:gd name="T7" fmla="*/ 1690 h 1815"/>
                <a:gd name="T8" fmla="*/ 9886 w 12506"/>
                <a:gd name="T9" fmla="*/ 1679 h 1815"/>
                <a:gd name="T10" fmla="*/ 9573 w 12506"/>
                <a:gd name="T11" fmla="*/ 1701 h 1815"/>
                <a:gd name="T12" fmla="*/ 9361 w 12506"/>
                <a:gd name="T13" fmla="*/ 1528 h 1815"/>
                <a:gd name="T14" fmla="*/ 9328 w 12506"/>
                <a:gd name="T15" fmla="*/ 1238 h 1815"/>
                <a:gd name="T16" fmla="*/ 9512 w 12506"/>
                <a:gd name="T17" fmla="*/ 1001 h 1815"/>
                <a:gd name="T18" fmla="*/ 9958 w 12506"/>
                <a:gd name="T19" fmla="*/ 914 h 1815"/>
                <a:gd name="T20" fmla="*/ 9975 w 12506"/>
                <a:gd name="T21" fmla="*/ 716 h 1815"/>
                <a:gd name="T22" fmla="*/ 9768 w 12506"/>
                <a:gd name="T23" fmla="*/ 728 h 1815"/>
                <a:gd name="T24" fmla="*/ 9378 w 12506"/>
                <a:gd name="T25" fmla="*/ 743 h 1815"/>
                <a:gd name="T26" fmla="*/ 9589 w 12506"/>
                <a:gd name="T27" fmla="*/ 501 h 1815"/>
                <a:gd name="T28" fmla="*/ 9970 w 12506"/>
                <a:gd name="T29" fmla="*/ 439 h 1815"/>
                <a:gd name="T30" fmla="*/ 10344 w 12506"/>
                <a:gd name="T31" fmla="*/ 602 h 1815"/>
                <a:gd name="T32" fmla="*/ 10485 w 12506"/>
                <a:gd name="T33" fmla="*/ 1690 h 1815"/>
                <a:gd name="T34" fmla="*/ 908 w 12506"/>
                <a:gd name="T35" fmla="*/ 1360 h 1815"/>
                <a:gd name="T36" fmla="*/ 5193 w 12506"/>
                <a:gd name="T37" fmla="*/ 441 h 1815"/>
                <a:gd name="T38" fmla="*/ 5517 w 12506"/>
                <a:gd name="T39" fmla="*/ 565 h 1815"/>
                <a:gd name="T40" fmla="*/ 5691 w 12506"/>
                <a:gd name="T41" fmla="*/ 829 h 1815"/>
                <a:gd name="T42" fmla="*/ 5707 w 12506"/>
                <a:gd name="T43" fmla="*/ 1270 h 1815"/>
                <a:gd name="T44" fmla="*/ 5539 w 12506"/>
                <a:gd name="T45" fmla="*/ 1573 h 1815"/>
                <a:gd name="T46" fmla="*/ 5193 w 12506"/>
                <a:gd name="T47" fmla="*/ 1715 h 1815"/>
                <a:gd name="T48" fmla="*/ 4848 w 12506"/>
                <a:gd name="T49" fmla="*/ 1668 h 1815"/>
                <a:gd name="T50" fmla="*/ 4607 w 12506"/>
                <a:gd name="T51" fmla="*/ 1462 h 1815"/>
                <a:gd name="T52" fmla="*/ 4509 w 12506"/>
                <a:gd name="T53" fmla="*/ 1113 h 1815"/>
                <a:gd name="T54" fmla="*/ 4607 w 12506"/>
                <a:gd name="T55" fmla="*/ 695 h 1815"/>
                <a:gd name="T56" fmla="*/ 4848 w 12506"/>
                <a:gd name="T57" fmla="*/ 488 h 1815"/>
                <a:gd name="T58" fmla="*/ 5181 w 12506"/>
                <a:gd name="T59" fmla="*/ 1439 h 1815"/>
                <a:gd name="T60" fmla="*/ 5320 w 12506"/>
                <a:gd name="T61" fmla="*/ 1215 h 1815"/>
                <a:gd name="T62" fmla="*/ 5281 w 12506"/>
                <a:gd name="T63" fmla="*/ 799 h 1815"/>
                <a:gd name="T64" fmla="*/ 5072 w 12506"/>
                <a:gd name="T65" fmla="*/ 714 h 1815"/>
                <a:gd name="T66" fmla="*/ 4929 w 12506"/>
                <a:gd name="T67" fmla="*/ 880 h 1815"/>
                <a:gd name="T68" fmla="*/ 4929 w 12506"/>
                <a:gd name="T69" fmla="*/ 1277 h 1815"/>
                <a:gd name="T70" fmla="*/ 5072 w 12506"/>
                <a:gd name="T71" fmla="*/ 1442 h 1815"/>
                <a:gd name="T72" fmla="*/ 3362 w 12506"/>
                <a:gd name="T73" fmla="*/ 1692 h 1815"/>
                <a:gd name="T74" fmla="*/ 4368 w 12506"/>
                <a:gd name="T75" fmla="*/ 124 h 1815"/>
                <a:gd name="T76" fmla="*/ 6407 w 12506"/>
                <a:gd name="T77" fmla="*/ 805 h 1815"/>
                <a:gd name="T78" fmla="*/ 5871 w 12506"/>
                <a:gd name="T79" fmla="*/ 578 h 1815"/>
                <a:gd name="T80" fmla="*/ 6399 w 12506"/>
                <a:gd name="T81" fmla="*/ 507 h 1815"/>
                <a:gd name="T82" fmla="*/ 11048 w 12506"/>
                <a:gd name="T83" fmla="*/ 113 h 1815"/>
                <a:gd name="T84" fmla="*/ 7466 w 12506"/>
                <a:gd name="T85" fmla="*/ 1578 h 1815"/>
                <a:gd name="T86" fmla="*/ 7169 w 12506"/>
                <a:gd name="T87" fmla="*/ 1718 h 1815"/>
                <a:gd name="T88" fmla="*/ 6894 w 12506"/>
                <a:gd name="T89" fmla="*/ 1645 h 1815"/>
                <a:gd name="T90" fmla="*/ 6718 w 12506"/>
                <a:gd name="T91" fmla="*/ 1367 h 1815"/>
                <a:gd name="T92" fmla="*/ 6732 w 12506"/>
                <a:gd name="T93" fmla="*/ 787 h 1815"/>
                <a:gd name="T94" fmla="*/ 6974 w 12506"/>
                <a:gd name="T95" fmla="*/ 492 h 1815"/>
                <a:gd name="T96" fmla="*/ 7295 w 12506"/>
                <a:gd name="T97" fmla="*/ 445 h 1815"/>
                <a:gd name="T98" fmla="*/ 7852 w 12506"/>
                <a:gd name="T99" fmla="*/ 845 h 1815"/>
                <a:gd name="T100" fmla="*/ 7321 w 12506"/>
                <a:gd name="T101" fmla="*/ 707 h 1815"/>
                <a:gd name="T102" fmla="*/ 7121 w 12506"/>
                <a:gd name="T103" fmla="*/ 850 h 1815"/>
                <a:gd name="T104" fmla="*/ 7094 w 12506"/>
                <a:gd name="T105" fmla="*/ 1204 h 1815"/>
                <a:gd name="T106" fmla="*/ 7196 w 12506"/>
                <a:gd name="T107" fmla="*/ 1409 h 1815"/>
                <a:gd name="T108" fmla="*/ 7406 w 12506"/>
                <a:gd name="T109" fmla="*/ 1408 h 1815"/>
                <a:gd name="T110" fmla="*/ 8106 w 12506"/>
                <a:gd name="T111" fmla="*/ 224 h 1815"/>
                <a:gd name="T112" fmla="*/ 12041 w 12506"/>
                <a:gd name="T113" fmla="*/ 1690 h 1815"/>
                <a:gd name="T114" fmla="*/ 12043 w 12506"/>
                <a:gd name="T115" fmla="*/ 466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06" h="1815">
                  <a:moveTo>
                    <a:pt x="10029" y="1379"/>
                  </a:moveTo>
                  <a:lnTo>
                    <a:pt x="10029" y="1148"/>
                  </a:lnTo>
                  <a:lnTo>
                    <a:pt x="9966" y="1144"/>
                  </a:lnTo>
                  <a:lnTo>
                    <a:pt x="9898" y="1143"/>
                  </a:lnTo>
                  <a:lnTo>
                    <a:pt x="9854" y="1145"/>
                  </a:lnTo>
                  <a:lnTo>
                    <a:pt x="9834" y="1149"/>
                  </a:lnTo>
                  <a:lnTo>
                    <a:pt x="9815" y="1154"/>
                  </a:lnTo>
                  <a:lnTo>
                    <a:pt x="9796" y="1160"/>
                  </a:lnTo>
                  <a:lnTo>
                    <a:pt x="9780" y="1168"/>
                  </a:lnTo>
                  <a:lnTo>
                    <a:pt x="9764" y="1177"/>
                  </a:lnTo>
                  <a:lnTo>
                    <a:pt x="9750" y="1187"/>
                  </a:lnTo>
                  <a:lnTo>
                    <a:pt x="9737" y="1198"/>
                  </a:lnTo>
                  <a:lnTo>
                    <a:pt x="9725" y="1210"/>
                  </a:lnTo>
                  <a:lnTo>
                    <a:pt x="9715" y="1224"/>
                  </a:lnTo>
                  <a:lnTo>
                    <a:pt x="9707" y="1238"/>
                  </a:lnTo>
                  <a:lnTo>
                    <a:pt x="9701" y="1254"/>
                  </a:lnTo>
                  <a:lnTo>
                    <a:pt x="9696" y="1271"/>
                  </a:lnTo>
                  <a:lnTo>
                    <a:pt x="9693" y="1288"/>
                  </a:lnTo>
                  <a:lnTo>
                    <a:pt x="9692" y="1307"/>
                  </a:lnTo>
                  <a:lnTo>
                    <a:pt x="9693" y="1324"/>
                  </a:lnTo>
                  <a:lnTo>
                    <a:pt x="9695" y="1339"/>
                  </a:lnTo>
                  <a:lnTo>
                    <a:pt x="9699" y="1354"/>
                  </a:lnTo>
                  <a:lnTo>
                    <a:pt x="9704" y="1368"/>
                  </a:lnTo>
                  <a:lnTo>
                    <a:pt x="9719" y="1392"/>
                  </a:lnTo>
                  <a:lnTo>
                    <a:pt x="9738" y="1413"/>
                  </a:lnTo>
                  <a:lnTo>
                    <a:pt x="9761" y="1429"/>
                  </a:lnTo>
                  <a:lnTo>
                    <a:pt x="9774" y="1435"/>
                  </a:lnTo>
                  <a:lnTo>
                    <a:pt x="9787" y="1440"/>
                  </a:lnTo>
                  <a:lnTo>
                    <a:pt x="9816" y="1447"/>
                  </a:lnTo>
                  <a:lnTo>
                    <a:pt x="9831" y="1449"/>
                  </a:lnTo>
                  <a:lnTo>
                    <a:pt x="9846" y="1450"/>
                  </a:lnTo>
                  <a:lnTo>
                    <a:pt x="9874" y="1448"/>
                  </a:lnTo>
                  <a:lnTo>
                    <a:pt x="9901" y="1444"/>
                  </a:lnTo>
                  <a:lnTo>
                    <a:pt x="9927" y="1437"/>
                  </a:lnTo>
                  <a:lnTo>
                    <a:pt x="9952" y="1428"/>
                  </a:lnTo>
                  <a:lnTo>
                    <a:pt x="9974" y="1418"/>
                  </a:lnTo>
                  <a:lnTo>
                    <a:pt x="9995" y="1406"/>
                  </a:lnTo>
                  <a:lnTo>
                    <a:pt x="10013" y="1393"/>
                  </a:lnTo>
                  <a:lnTo>
                    <a:pt x="10029" y="1379"/>
                  </a:lnTo>
                  <a:close/>
                  <a:moveTo>
                    <a:pt x="10485" y="1690"/>
                  </a:moveTo>
                  <a:lnTo>
                    <a:pt x="10043" y="1690"/>
                  </a:lnTo>
                  <a:lnTo>
                    <a:pt x="10041" y="1658"/>
                  </a:lnTo>
                  <a:lnTo>
                    <a:pt x="10038" y="1634"/>
                  </a:lnTo>
                  <a:lnTo>
                    <a:pt x="10036" y="1612"/>
                  </a:lnTo>
                  <a:lnTo>
                    <a:pt x="10035" y="1584"/>
                  </a:lnTo>
                  <a:lnTo>
                    <a:pt x="10029" y="1584"/>
                  </a:lnTo>
                  <a:lnTo>
                    <a:pt x="9998" y="1612"/>
                  </a:lnTo>
                  <a:lnTo>
                    <a:pt x="9964" y="1637"/>
                  </a:lnTo>
                  <a:lnTo>
                    <a:pt x="9926" y="1659"/>
                  </a:lnTo>
                  <a:lnTo>
                    <a:pt x="9886" y="1679"/>
                  </a:lnTo>
                  <a:lnTo>
                    <a:pt x="9842" y="1694"/>
                  </a:lnTo>
                  <a:lnTo>
                    <a:pt x="9819" y="1701"/>
                  </a:lnTo>
                  <a:lnTo>
                    <a:pt x="9795" y="1706"/>
                  </a:lnTo>
                  <a:lnTo>
                    <a:pt x="9771" y="1710"/>
                  </a:lnTo>
                  <a:lnTo>
                    <a:pt x="9745" y="1713"/>
                  </a:lnTo>
                  <a:lnTo>
                    <a:pt x="9719" y="1715"/>
                  </a:lnTo>
                  <a:lnTo>
                    <a:pt x="9691" y="1716"/>
                  </a:lnTo>
                  <a:lnTo>
                    <a:pt x="9641" y="1713"/>
                  </a:lnTo>
                  <a:lnTo>
                    <a:pt x="9595" y="1706"/>
                  </a:lnTo>
                  <a:lnTo>
                    <a:pt x="9573" y="1701"/>
                  </a:lnTo>
                  <a:lnTo>
                    <a:pt x="9553" y="1694"/>
                  </a:lnTo>
                  <a:lnTo>
                    <a:pt x="9515" y="1679"/>
                  </a:lnTo>
                  <a:lnTo>
                    <a:pt x="9497" y="1670"/>
                  </a:lnTo>
                  <a:lnTo>
                    <a:pt x="9480" y="1660"/>
                  </a:lnTo>
                  <a:lnTo>
                    <a:pt x="9450" y="1638"/>
                  </a:lnTo>
                  <a:lnTo>
                    <a:pt x="9436" y="1626"/>
                  </a:lnTo>
                  <a:lnTo>
                    <a:pt x="9422" y="1613"/>
                  </a:lnTo>
                  <a:lnTo>
                    <a:pt x="9399" y="1587"/>
                  </a:lnTo>
                  <a:lnTo>
                    <a:pt x="9378" y="1558"/>
                  </a:lnTo>
                  <a:lnTo>
                    <a:pt x="9361" y="1528"/>
                  </a:lnTo>
                  <a:lnTo>
                    <a:pt x="9346" y="1497"/>
                  </a:lnTo>
                  <a:lnTo>
                    <a:pt x="9335" y="1466"/>
                  </a:lnTo>
                  <a:lnTo>
                    <a:pt x="9326" y="1434"/>
                  </a:lnTo>
                  <a:lnTo>
                    <a:pt x="9320" y="1403"/>
                  </a:lnTo>
                  <a:lnTo>
                    <a:pt x="9317" y="1373"/>
                  </a:lnTo>
                  <a:lnTo>
                    <a:pt x="9315" y="1344"/>
                  </a:lnTo>
                  <a:lnTo>
                    <a:pt x="9316" y="1316"/>
                  </a:lnTo>
                  <a:lnTo>
                    <a:pt x="9319" y="1289"/>
                  </a:lnTo>
                  <a:lnTo>
                    <a:pt x="9323" y="1263"/>
                  </a:lnTo>
                  <a:lnTo>
                    <a:pt x="9328" y="1238"/>
                  </a:lnTo>
                  <a:lnTo>
                    <a:pt x="9335" y="1214"/>
                  </a:lnTo>
                  <a:lnTo>
                    <a:pt x="9343" y="1191"/>
                  </a:lnTo>
                  <a:lnTo>
                    <a:pt x="9353" y="1169"/>
                  </a:lnTo>
                  <a:lnTo>
                    <a:pt x="9364" y="1148"/>
                  </a:lnTo>
                  <a:lnTo>
                    <a:pt x="9389" y="1109"/>
                  </a:lnTo>
                  <a:lnTo>
                    <a:pt x="9404" y="1090"/>
                  </a:lnTo>
                  <a:lnTo>
                    <a:pt x="9419" y="1073"/>
                  </a:lnTo>
                  <a:lnTo>
                    <a:pt x="9453" y="1041"/>
                  </a:lnTo>
                  <a:lnTo>
                    <a:pt x="9491" y="1013"/>
                  </a:lnTo>
                  <a:lnTo>
                    <a:pt x="9512" y="1001"/>
                  </a:lnTo>
                  <a:lnTo>
                    <a:pt x="9533" y="989"/>
                  </a:lnTo>
                  <a:lnTo>
                    <a:pt x="9554" y="978"/>
                  </a:lnTo>
                  <a:lnTo>
                    <a:pt x="9577" y="968"/>
                  </a:lnTo>
                  <a:lnTo>
                    <a:pt x="9623" y="950"/>
                  </a:lnTo>
                  <a:lnTo>
                    <a:pt x="9672" y="936"/>
                  </a:lnTo>
                  <a:lnTo>
                    <a:pt x="9723" y="925"/>
                  </a:lnTo>
                  <a:lnTo>
                    <a:pt x="9775" y="917"/>
                  </a:lnTo>
                  <a:lnTo>
                    <a:pt x="9827" y="913"/>
                  </a:lnTo>
                  <a:lnTo>
                    <a:pt x="9881" y="911"/>
                  </a:lnTo>
                  <a:lnTo>
                    <a:pt x="9958" y="914"/>
                  </a:lnTo>
                  <a:lnTo>
                    <a:pt x="10029" y="919"/>
                  </a:lnTo>
                  <a:lnTo>
                    <a:pt x="10029" y="848"/>
                  </a:lnTo>
                  <a:lnTo>
                    <a:pt x="10027" y="813"/>
                  </a:lnTo>
                  <a:lnTo>
                    <a:pt x="10024" y="797"/>
                  </a:lnTo>
                  <a:lnTo>
                    <a:pt x="10021" y="782"/>
                  </a:lnTo>
                  <a:lnTo>
                    <a:pt x="10011" y="755"/>
                  </a:lnTo>
                  <a:lnTo>
                    <a:pt x="10004" y="744"/>
                  </a:lnTo>
                  <a:lnTo>
                    <a:pt x="9995" y="733"/>
                  </a:lnTo>
                  <a:lnTo>
                    <a:pt x="9986" y="724"/>
                  </a:lnTo>
                  <a:lnTo>
                    <a:pt x="9975" y="716"/>
                  </a:lnTo>
                  <a:lnTo>
                    <a:pt x="9948" y="703"/>
                  </a:lnTo>
                  <a:lnTo>
                    <a:pt x="9914" y="696"/>
                  </a:lnTo>
                  <a:lnTo>
                    <a:pt x="9895" y="694"/>
                  </a:lnTo>
                  <a:lnTo>
                    <a:pt x="9873" y="693"/>
                  </a:lnTo>
                  <a:lnTo>
                    <a:pt x="9836" y="697"/>
                  </a:lnTo>
                  <a:lnTo>
                    <a:pt x="9820" y="700"/>
                  </a:lnTo>
                  <a:lnTo>
                    <a:pt x="9805" y="706"/>
                  </a:lnTo>
                  <a:lnTo>
                    <a:pt x="9791" y="712"/>
                  </a:lnTo>
                  <a:lnTo>
                    <a:pt x="9779" y="720"/>
                  </a:lnTo>
                  <a:lnTo>
                    <a:pt x="9768" y="728"/>
                  </a:lnTo>
                  <a:lnTo>
                    <a:pt x="9758" y="738"/>
                  </a:lnTo>
                  <a:lnTo>
                    <a:pt x="9742" y="759"/>
                  </a:lnTo>
                  <a:lnTo>
                    <a:pt x="9736" y="770"/>
                  </a:lnTo>
                  <a:lnTo>
                    <a:pt x="9731" y="782"/>
                  </a:lnTo>
                  <a:lnTo>
                    <a:pt x="9724" y="806"/>
                  </a:lnTo>
                  <a:lnTo>
                    <a:pt x="9722" y="830"/>
                  </a:lnTo>
                  <a:lnTo>
                    <a:pt x="9364" y="830"/>
                  </a:lnTo>
                  <a:lnTo>
                    <a:pt x="9366" y="803"/>
                  </a:lnTo>
                  <a:lnTo>
                    <a:pt x="9371" y="774"/>
                  </a:lnTo>
                  <a:lnTo>
                    <a:pt x="9378" y="743"/>
                  </a:lnTo>
                  <a:lnTo>
                    <a:pt x="9389" y="711"/>
                  </a:lnTo>
                  <a:lnTo>
                    <a:pt x="9404" y="678"/>
                  </a:lnTo>
                  <a:lnTo>
                    <a:pt x="9423" y="645"/>
                  </a:lnTo>
                  <a:lnTo>
                    <a:pt x="9446" y="613"/>
                  </a:lnTo>
                  <a:lnTo>
                    <a:pt x="9459" y="598"/>
                  </a:lnTo>
                  <a:lnTo>
                    <a:pt x="9474" y="582"/>
                  </a:lnTo>
                  <a:lnTo>
                    <a:pt x="9489" y="567"/>
                  </a:lnTo>
                  <a:lnTo>
                    <a:pt x="9507" y="553"/>
                  </a:lnTo>
                  <a:lnTo>
                    <a:pt x="9545" y="526"/>
                  </a:lnTo>
                  <a:lnTo>
                    <a:pt x="9589" y="501"/>
                  </a:lnTo>
                  <a:lnTo>
                    <a:pt x="9613" y="490"/>
                  </a:lnTo>
                  <a:lnTo>
                    <a:pt x="9639" y="480"/>
                  </a:lnTo>
                  <a:lnTo>
                    <a:pt x="9696" y="462"/>
                  </a:lnTo>
                  <a:lnTo>
                    <a:pt x="9727" y="455"/>
                  </a:lnTo>
                  <a:lnTo>
                    <a:pt x="9759" y="449"/>
                  </a:lnTo>
                  <a:lnTo>
                    <a:pt x="9794" y="444"/>
                  </a:lnTo>
                  <a:lnTo>
                    <a:pt x="9830" y="441"/>
                  </a:lnTo>
                  <a:lnTo>
                    <a:pt x="9868" y="439"/>
                  </a:lnTo>
                  <a:lnTo>
                    <a:pt x="9908" y="438"/>
                  </a:lnTo>
                  <a:lnTo>
                    <a:pt x="9970" y="439"/>
                  </a:lnTo>
                  <a:lnTo>
                    <a:pt x="10027" y="444"/>
                  </a:lnTo>
                  <a:lnTo>
                    <a:pt x="10080" y="452"/>
                  </a:lnTo>
                  <a:lnTo>
                    <a:pt x="10130" y="463"/>
                  </a:lnTo>
                  <a:lnTo>
                    <a:pt x="10176" y="477"/>
                  </a:lnTo>
                  <a:lnTo>
                    <a:pt x="10217" y="495"/>
                  </a:lnTo>
                  <a:lnTo>
                    <a:pt x="10255" y="516"/>
                  </a:lnTo>
                  <a:lnTo>
                    <a:pt x="10289" y="541"/>
                  </a:lnTo>
                  <a:lnTo>
                    <a:pt x="10304" y="555"/>
                  </a:lnTo>
                  <a:lnTo>
                    <a:pt x="10318" y="570"/>
                  </a:lnTo>
                  <a:lnTo>
                    <a:pt x="10344" y="602"/>
                  </a:lnTo>
                  <a:lnTo>
                    <a:pt x="10366" y="639"/>
                  </a:lnTo>
                  <a:lnTo>
                    <a:pt x="10375" y="658"/>
                  </a:lnTo>
                  <a:lnTo>
                    <a:pt x="10384" y="679"/>
                  </a:lnTo>
                  <a:lnTo>
                    <a:pt x="10397" y="723"/>
                  </a:lnTo>
                  <a:lnTo>
                    <a:pt x="10407" y="771"/>
                  </a:lnTo>
                  <a:lnTo>
                    <a:pt x="10411" y="797"/>
                  </a:lnTo>
                  <a:lnTo>
                    <a:pt x="10413" y="824"/>
                  </a:lnTo>
                  <a:lnTo>
                    <a:pt x="10415" y="881"/>
                  </a:lnTo>
                  <a:lnTo>
                    <a:pt x="10415" y="1581"/>
                  </a:lnTo>
                  <a:lnTo>
                    <a:pt x="10485" y="1690"/>
                  </a:lnTo>
                  <a:close/>
                  <a:moveTo>
                    <a:pt x="1815" y="907"/>
                  </a:moveTo>
                  <a:lnTo>
                    <a:pt x="1815" y="453"/>
                  </a:lnTo>
                  <a:lnTo>
                    <a:pt x="1816" y="0"/>
                  </a:lnTo>
                  <a:lnTo>
                    <a:pt x="2268" y="453"/>
                  </a:lnTo>
                  <a:lnTo>
                    <a:pt x="2722" y="907"/>
                  </a:lnTo>
                  <a:lnTo>
                    <a:pt x="2268" y="1360"/>
                  </a:lnTo>
                  <a:lnTo>
                    <a:pt x="1816" y="1813"/>
                  </a:lnTo>
                  <a:lnTo>
                    <a:pt x="1362" y="1359"/>
                  </a:lnTo>
                  <a:lnTo>
                    <a:pt x="908" y="905"/>
                  </a:lnTo>
                  <a:lnTo>
                    <a:pt x="908" y="1360"/>
                  </a:lnTo>
                  <a:lnTo>
                    <a:pt x="908" y="1815"/>
                  </a:lnTo>
                  <a:lnTo>
                    <a:pt x="453" y="1361"/>
                  </a:lnTo>
                  <a:lnTo>
                    <a:pt x="0" y="907"/>
                  </a:lnTo>
                  <a:lnTo>
                    <a:pt x="453" y="453"/>
                  </a:lnTo>
                  <a:lnTo>
                    <a:pt x="908" y="0"/>
                  </a:lnTo>
                  <a:lnTo>
                    <a:pt x="1361" y="453"/>
                  </a:lnTo>
                  <a:lnTo>
                    <a:pt x="1815" y="907"/>
                  </a:lnTo>
                  <a:close/>
                  <a:moveTo>
                    <a:pt x="5118" y="438"/>
                  </a:moveTo>
                  <a:lnTo>
                    <a:pt x="5156" y="439"/>
                  </a:lnTo>
                  <a:lnTo>
                    <a:pt x="5193" y="441"/>
                  </a:lnTo>
                  <a:lnTo>
                    <a:pt x="5229" y="445"/>
                  </a:lnTo>
                  <a:lnTo>
                    <a:pt x="5263" y="451"/>
                  </a:lnTo>
                  <a:lnTo>
                    <a:pt x="5296" y="458"/>
                  </a:lnTo>
                  <a:lnTo>
                    <a:pt x="5328" y="467"/>
                  </a:lnTo>
                  <a:lnTo>
                    <a:pt x="5359" y="477"/>
                  </a:lnTo>
                  <a:lnTo>
                    <a:pt x="5388" y="488"/>
                  </a:lnTo>
                  <a:lnTo>
                    <a:pt x="5416" y="501"/>
                  </a:lnTo>
                  <a:lnTo>
                    <a:pt x="5443" y="515"/>
                  </a:lnTo>
                  <a:lnTo>
                    <a:pt x="5494" y="547"/>
                  </a:lnTo>
                  <a:lnTo>
                    <a:pt x="5517" y="565"/>
                  </a:lnTo>
                  <a:lnTo>
                    <a:pt x="5539" y="584"/>
                  </a:lnTo>
                  <a:lnTo>
                    <a:pt x="5559" y="604"/>
                  </a:lnTo>
                  <a:lnTo>
                    <a:pt x="5579" y="625"/>
                  </a:lnTo>
                  <a:lnTo>
                    <a:pt x="5597" y="647"/>
                  </a:lnTo>
                  <a:lnTo>
                    <a:pt x="5614" y="671"/>
                  </a:lnTo>
                  <a:lnTo>
                    <a:pt x="5630" y="695"/>
                  </a:lnTo>
                  <a:lnTo>
                    <a:pt x="5644" y="720"/>
                  </a:lnTo>
                  <a:lnTo>
                    <a:pt x="5670" y="773"/>
                  </a:lnTo>
                  <a:lnTo>
                    <a:pt x="5681" y="800"/>
                  </a:lnTo>
                  <a:lnTo>
                    <a:pt x="5691" y="829"/>
                  </a:lnTo>
                  <a:lnTo>
                    <a:pt x="5700" y="858"/>
                  </a:lnTo>
                  <a:lnTo>
                    <a:pt x="5707" y="888"/>
                  </a:lnTo>
                  <a:lnTo>
                    <a:pt x="5713" y="919"/>
                  </a:lnTo>
                  <a:lnTo>
                    <a:pt x="5719" y="950"/>
                  </a:lnTo>
                  <a:lnTo>
                    <a:pt x="5725" y="1014"/>
                  </a:lnTo>
                  <a:lnTo>
                    <a:pt x="5727" y="1047"/>
                  </a:lnTo>
                  <a:lnTo>
                    <a:pt x="5728" y="1080"/>
                  </a:lnTo>
                  <a:lnTo>
                    <a:pt x="5725" y="1145"/>
                  </a:lnTo>
                  <a:lnTo>
                    <a:pt x="5719" y="1208"/>
                  </a:lnTo>
                  <a:lnTo>
                    <a:pt x="5707" y="1270"/>
                  </a:lnTo>
                  <a:lnTo>
                    <a:pt x="5691" y="1328"/>
                  </a:lnTo>
                  <a:lnTo>
                    <a:pt x="5681" y="1357"/>
                  </a:lnTo>
                  <a:lnTo>
                    <a:pt x="5670" y="1384"/>
                  </a:lnTo>
                  <a:lnTo>
                    <a:pt x="5658" y="1411"/>
                  </a:lnTo>
                  <a:lnTo>
                    <a:pt x="5644" y="1437"/>
                  </a:lnTo>
                  <a:lnTo>
                    <a:pt x="5630" y="1462"/>
                  </a:lnTo>
                  <a:lnTo>
                    <a:pt x="5614" y="1486"/>
                  </a:lnTo>
                  <a:lnTo>
                    <a:pt x="5597" y="1509"/>
                  </a:lnTo>
                  <a:lnTo>
                    <a:pt x="5579" y="1531"/>
                  </a:lnTo>
                  <a:lnTo>
                    <a:pt x="5539" y="1573"/>
                  </a:lnTo>
                  <a:lnTo>
                    <a:pt x="5517" y="1592"/>
                  </a:lnTo>
                  <a:lnTo>
                    <a:pt x="5494" y="1609"/>
                  </a:lnTo>
                  <a:lnTo>
                    <a:pt x="5468" y="1626"/>
                  </a:lnTo>
                  <a:lnTo>
                    <a:pt x="5443" y="1641"/>
                  </a:lnTo>
                  <a:lnTo>
                    <a:pt x="5416" y="1656"/>
                  </a:lnTo>
                  <a:lnTo>
                    <a:pt x="5388" y="1668"/>
                  </a:lnTo>
                  <a:lnTo>
                    <a:pt x="5359" y="1680"/>
                  </a:lnTo>
                  <a:lnTo>
                    <a:pt x="5328" y="1690"/>
                  </a:lnTo>
                  <a:lnTo>
                    <a:pt x="5263" y="1706"/>
                  </a:lnTo>
                  <a:lnTo>
                    <a:pt x="5193" y="1715"/>
                  </a:lnTo>
                  <a:lnTo>
                    <a:pt x="5156" y="1718"/>
                  </a:lnTo>
                  <a:lnTo>
                    <a:pt x="5118" y="1719"/>
                  </a:lnTo>
                  <a:lnTo>
                    <a:pt x="5080" y="1718"/>
                  </a:lnTo>
                  <a:lnTo>
                    <a:pt x="5043" y="1715"/>
                  </a:lnTo>
                  <a:lnTo>
                    <a:pt x="5007" y="1711"/>
                  </a:lnTo>
                  <a:lnTo>
                    <a:pt x="4972" y="1706"/>
                  </a:lnTo>
                  <a:lnTo>
                    <a:pt x="4939" y="1698"/>
                  </a:lnTo>
                  <a:lnTo>
                    <a:pt x="4907" y="1690"/>
                  </a:lnTo>
                  <a:lnTo>
                    <a:pt x="4877" y="1680"/>
                  </a:lnTo>
                  <a:lnTo>
                    <a:pt x="4848" y="1668"/>
                  </a:lnTo>
                  <a:lnTo>
                    <a:pt x="4820" y="1656"/>
                  </a:lnTo>
                  <a:lnTo>
                    <a:pt x="4793" y="1641"/>
                  </a:lnTo>
                  <a:lnTo>
                    <a:pt x="4743" y="1609"/>
                  </a:lnTo>
                  <a:lnTo>
                    <a:pt x="4720" y="1592"/>
                  </a:lnTo>
                  <a:lnTo>
                    <a:pt x="4698" y="1573"/>
                  </a:lnTo>
                  <a:lnTo>
                    <a:pt x="4677" y="1553"/>
                  </a:lnTo>
                  <a:lnTo>
                    <a:pt x="4658" y="1531"/>
                  </a:lnTo>
                  <a:lnTo>
                    <a:pt x="4640" y="1509"/>
                  </a:lnTo>
                  <a:lnTo>
                    <a:pt x="4623" y="1486"/>
                  </a:lnTo>
                  <a:lnTo>
                    <a:pt x="4607" y="1462"/>
                  </a:lnTo>
                  <a:lnTo>
                    <a:pt x="4592" y="1437"/>
                  </a:lnTo>
                  <a:lnTo>
                    <a:pt x="4567" y="1384"/>
                  </a:lnTo>
                  <a:lnTo>
                    <a:pt x="4556" y="1357"/>
                  </a:lnTo>
                  <a:lnTo>
                    <a:pt x="4546" y="1328"/>
                  </a:lnTo>
                  <a:lnTo>
                    <a:pt x="4537" y="1299"/>
                  </a:lnTo>
                  <a:lnTo>
                    <a:pt x="4530" y="1270"/>
                  </a:lnTo>
                  <a:lnTo>
                    <a:pt x="4523" y="1239"/>
                  </a:lnTo>
                  <a:lnTo>
                    <a:pt x="4518" y="1208"/>
                  </a:lnTo>
                  <a:lnTo>
                    <a:pt x="4511" y="1145"/>
                  </a:lnTo>
                  <a:lnTo>
                    <a:pt x="4509" y="1113"/>
                  </a:lnTo>
                  <a:lnTo>
                    <a:pt x="4509" y="1080"/>
                  </a:lnTo>
                  <a:lnTo>
                    <a:pt x="4511" y="1014"/>
                  </a:lnTo>
                  <a:lnTo>
                    <a:pt x="4518" y="950"/>
                  </a:lnTo>
                  <a:lnTo>
                    <a:pt x="4530" y="888"/>
                  </a:lnTo>
                  <a:lnTo>
                    <a:pt x="4546" y="829"/>
                  </a:lnTo>
                  <a:lnTo>
                    <a:pt x="4556" y="800"/>
                  </a:lnTo>
                  <a:lnTo>
                    <a:pt x="4567" y="773"/>
                  </a:lnTo>
                  <a:lnTo>
                    <a:pt x="4579" y="746"/>
                  </a:lnTo>
                  <a:lnTo>
                    <a:pt x="4592" y="720"/>
                  </a:lnTo>
                  <a:lnTo>
                    <a:pt x="4607" y="695"/>
                  </a:lnTo>
                  <a:lnTo>
                    <a:pt x="4623" y="671"/>
                  </a:lnTo>
                  <a:lnTo>
                    <a:pt x="4640" y="647"/>
                  </a:lnTo>
                  <a:lnTo>
                    <a:pt x="4658" y="625"/>
                  </a:lnTo>
                  <a:lnTo>
                    <a:pt x="4698" y="584"/>
                  </a:lnTo>
                  <a:lnTo>
                    <a:pt x="4720" y="565"/>
                  </a:lnTo>
                  <a:lnTo>
                    <a:pt x="4743" y="547"/>
                  </a:lnTo>
                  <a:lnTo>
                    <a:pt x="4767" y="530"/>
                  </a:lnTo>
                  <a:lnTo>
                    <a:pt x="4793" y="515"/>
                  </a:lnTo>
                  <a:lnTo>
                    <a:pt x="4820" y="501"/>
                  </a:lnTo>
                  <a:lnTo>
                    <a:pt x="4848" y="488"/>
                  </a:lnTo>
                  <a:lnTo>
                    <a:pt x="4877" y="477"/>
                  </a:lnTo>
                  <a:lnTo>
                    <a:pt x="4907" y="467"/>
                  </a:lnTo>
                  <a:lnTo>
                    <a:pt x="4972" y="451"/>
                  </a:lnTo>
                  <a:lnTo>
                    <a:pt x="5007" y="445"/>
                  </a:lnTo>
                  <a:lnTo>
                    <a:pt x="5043" y="441"/>
                  </a:lnTo>
                  <a:lnTo>
                    <a:pt x="5080" y="439"/>
                  </a:lnTo>
                  <a:lnTo>
                    <a:pt x="5118" y="438"/>
                  </a:lnTo>
                  <a:close/>
                  <a:moveTo>
                    <a:pt x="5118" y="1447"/>
                  </a:moveTo>
                  <a:lnTo>
                    <a:pt x="5151" y="1445"/>
                  </a:lnTo>
                  <a:lnTo>
                    <a:pt x="5181" y="1439"/>
                  </a:lnTo>
                  <a:lnTo>
                    <a:pt x="5207" y="1429"/>
                  </a:lnTo>
                  <a:lnTo>
                    <a:pt x="5230" y="1415"/>
                  </a:lnTo>
                  <a:lnTo>
                    <a:pt x="5249" y="1399"/>
                  </a:lnTo>
                  <a:lnTo>
                    <a:pt x="5266" y="1379"/>
                  </a:lnTo>
                  <a:lnTo>
                    <a:pt x="5281" y="1357"/>
                  </a:lnTo>
                  <a:lnTo>
                    <a:pt x="5292" y="1332"/>
                  </a:lnTo>
                  <a:lnTo>
                    <a:pt x="5302" y="1306"/>
                  </a:lnTo>
                  <a:lnTo>
                    <a:pt x="5310" y="1277"/>
                  </a:lnTo>
                  <a:lnTo>
                    <a:pt x="5316" y="1247"/>
                  </a:lnTo>
                  <a:lnTo>
                    <a:pt x="5320" y="1215"/>
                  </a:lnTo>
                  <a:lnTo>
                    <a:pt x="5325" y="1148"/>
                  </a:lnTo>
                  <a:lnTo>
                    <a:pt x="5326" y="1080"/>
                  </a:lnTo>
                  <a:lnTo>
                    <a:pt x="5325" y="1010"/>
                  </a:lnTo>
                  <a:lnTo>
                    <a:pt x="5323" y="976"/>
                  </a:lnTo>
                  <a:lnTo>
                    <a:pt x="5320" y="943"/>
                  </a:lnTo>
                  <a:lnTo>
                    <a:pt x="5316" y="911"/>
                  </a:lnTo>
                  <a:lnTo>
                    <a:pt x="5310" y="880"/>
                  </a:lnTo>
                  <a:lnTo>
                    <a:pt x="5302" y="851"/>
                  </a:lnTo>
                  <a:lnTo>
                    <a:pt x="5292" y="824"/>
                  </a:lnTo>
                  <a:lnTo>
                    <a:pt x="5281" y="799"/>
                  </a:lnTo>
                  <a:lnTo>
                    <a:pt x="5266" y="777"/>
                  </a:lnTo>
                  <a:lnTo>
                    <a:pt x="5249" y="758"/>
                  </a:lnTo>
                  <a:lnTo>
                    <a:pt x="5230" y="741"/>
                  </a:lnTo>
                  <a:lnTo>
                    <a:pt x="5207" y="728"/>
                  </a:lnTo>
                  <a:lnTo>
                    <a:pt x="5181" y="718"/>
                  </a:lnTo>
                  <a:lnTo>
                    <a:pt x="5166" y="714"/>
                  </a:lnTo>
                  <a:lnTo>
                    <a:pt x="5151" y="712"/>
                  </a:lnTo>
                  <a:lnTo>
                    <a:pt x="5118" y="710"/>
                  </a:lnTo>
                  <a:lnTo>
                    <a:pt x="5087" y="712"/>
                  </a:lnTo>
                  <a:lnTo>
                    <a:pt x="5072" y="714"/>
                  </a:lnTo>
                  <a:lnTo>
                    <a:pt x="5059" y="718"/>
                  </a:lnTo>
                  <a:lnTo>
                    <a:pt x="5034" y="728"/>
                  </a:lnTo>
                  <a:lnTo>
                    <a:pt x="5011" y="741"/>
                  </a:lnTo>
                  <a:lnTo>
                    <a:pt x="4992" y="758"/>
                  </a:lnTo>
                  <a:lnTo>
                    <a:pt x="4975" y="777"/>
                  </a:lnTo>
                  <a:lnTo>
                    <a:pt x="4960" y="799"/>
                  </a:lnTo>
                  <a:lnTo>
                    <a:pt x="4954" y="812"/>
                  </a:lnTo>
                  <a:lnTo>
                    <a:pt x="4948" y="824"/>
                  </a:lnTo>
                  <a:lnTo>
                    <a:pt x="4938" y="851"/>
                  </a:lnTo>
                  <a:lnTo>
                    <a:pt x="4929" y="880"/>
                  </a:lnTo>
                  <a:lnTo>
                    <a:pt x="4922" y="911"/>
                  </a:lnTo>
                  <a:lnTo>
                    <a:pt x="4917" y="943"/>
                  </a:lnTo>
                  <a:lnTo>
                    <a:pt x="4913" y="976"/>
                  </a:lnTo>
                  <a:lnTo>
                    <a:pt x="4911" y="1010"/>
                  </a:lnTo>
                  <a:lnTo>
                    <a:pt x="4909" y="1080"/>
                  </a:lnTo>
                  <a:lnTo>
                    <a:pt x="4911" y="1148"/>
                  </a:lnTo>
                  <a:lnTo>
                    <a:pt x="4913" y="1182"/>
                  </a:lnTo>
                  <a:lnTo>
                    <a:pt x="4917" y="1215"/>
                  </a:lnTo>
                  <a:lnTo>
                    <a:pt x="4922" y="1247"/>
                  </a:lnTo>
                  <a:lnTo>
                    <a:pt x="4929" y="1277"/>
                  </a:lnTo>
                  <a:lnTo>
                    <a:pt x="4938" y="1306"/>
                  </a:lnTo>
                  <a:lnTo>
                    <a:pt x="4948" y="1332"/>
                  </a:lnTo>
                  <a:lnTo>
                    <a:pt x="4960" y="1357"/>
                  </a:lnTo>
                  <a:lnTo>
                    <a:pt x="4967" y="1368"/>
                  </a:lnTo>
                  <a:lnTo>
                    <a:pt x="4975" y="1379"/>
                  </a:lnTo>
                  <a:lnTo>
                    <a:pt x="4992" y="1399"/>
                  </a:lnTo>
                  <a:lnTo>
                    <a:pt x="5011" y="1415"/>
                  </a:lnTo>
                  <a:lnTo>
                    <a:pt x="5034" y="1429"/>
                  </a:lnTo>
                  <a:lnTo>
                    <a:pt x="5059" y="1439"/>
                  </a:lnTo>
                  <a:lnTo>
                    <a:pt x="5072" y="1442"/>
                  </a:lnTo>
                  <a:lnTo>
                    <a:pt x="5087" y="1445"/>
                  </a:lnTo>
                  <a:lnTo>
                    <a:pt x="5118" y="1447"/>
                  </a:lnTo>
                  <a:close/>
                  <a:moveTo>
                    <a:pt x="4368" y="124"/>
                  </a:moveTo>
                  <a:lnTo>
                    <a:pt x="4368" y="907"/>
                  </a:lnTo>
                  <a:lnTo>
                    <a:pt x="4368" y="1692"/>
                  </a:lnTo>
                  <a:lnTo>
                    <a:pt x="4061" y="1692"/>
                  </a:lnTo>
                  <a:lnTo>
                    <a:pt x="3710" y="1238"/>
                  </a:lnTo>
                  <a:lnTo>
                    <a:pt x="3361" y="784"/>
                  </a:lnTo>
                  <a:lnTo>
                    <a:pt x="3361" y="1238"/>
                  </a:lnTo>
                  <a:lnTo>
                    <a:pt x="3362" y="1692"/>
                  </a:lnTo>
                  <a:lnTo>
                    <a:pt x="2985" y="1692"/>
                  </a:lnTo>
                  <a:lnTo>
                    <a:pt x="2985" y="978"/>
                  </a:lnTo>
                  <a:lnTo>
                    <a:pt x="2985" y="263"/>
                  </a:lnTo>
                  <a:lnTo>
                    <a:pt x="2878" y="124"/>
                  </a:lnTo>
                  <a:lnTo>
                    <a:pt x="3328" y="124"/>
                  </a:lnTo>
                  <a:lnTo>
                    <a:pt x="3657" y="569"/>
                  </a:lnTo>
                  <a:lnTo>
                    <a:pt x="3987" y="1015"/>
                  </a:lnTo>
                  <a:lnTo>
                    <a:pt x="3987" y="569"/>
                  </a:lnTo>
                  <a:lnTo>
                    <a:pt x="3987" y="124"/>
                  </a:lnTo>
                  <a:lnTo>
                    <a:pt x="4368" y="124"/>
                  </a:lnTo>
                  <a:close/>
                  <a:moveTo>
                    <a:pt x="6653" y="458"/>
                  </a:moveTo>
                  <a:lnTo>
                    <a:pt x="6653" y="801"/>
                  </a:lnTo>
                  <a:lnTo>
                    <a:pt x="6633" y="794"/>
                  </a:lnTo>
                  <a:lnTo>
                    <a:pt x="6607" y="788"/>
                  </a:lnTo>
                  <a:lnTo>
                    <a:pt x="6572" y="784"/>
                  </a:lnTo>
                  <a:lnTo>
                    <a:pt x="6527" y="783"/>
                  </a:lnTo>
                  <a:lnTo>
                    <a:pt x="6484" y="785"/>
                  </a:lnTo>
                  <a:lnTo>
                    <a:pt x="6444" y="793"/>
                  </a:lnTo>
                  <a:lnTo>
                    <a:pt x="6425" y="798"/>
                  </a:lnTo>
                  <a:lnTo>
                    <a:pt x="6407" y="805"/>
                  </a:lnTo>
                  <a:lnTo>
                    <a:pt x="6372" y="821"/>
                  </a:lnTo>
                  <a:lnTo>
                    <a:pt x="6340" y="841"/>
                  </a:lnTo>
                  <a:lnTo>
                    <a:pt x="6311" y="864"/>
                  </a:lnTo>
                  <a:lnTo>
                    <a:pt x="6285" y="890"/>
                  </a:lnTo>
                  <a:lnTo>
                    <a:pt x="6274" y="904"/>
                  </a:lnTo>
                  <a:lnTo>
                    <a:pt x="6263" y="919"/>
                  </a:lnTo>
                  <a:lnTo>
                    <a:pt x="6263" y="1690"/>
                  </a:lnTo>
                  <a:lnTo>
                    <a:pt x="5871" y="1690"/>
                  </a:lnTo>
                  <a:lnTo>
                    <a:pt x="5871" y="1134"/>
                  </a:lnTo>
                  <a:lnTo>
                    <a:pt x="5871" y="578"/>
                  </a:lnTo>
                  <a:lnTo>
                    <a:pt x="5790" y="466"/>
                  </a:lnTo>
                  <a:lnTo>
                    <a:pt x="6263" y="466"/>
                  </a:lnTo>
                  <a:lnTo>
                    <a:pt x="6263" y="640"/>
                  </a:lnTo>
                  <a:lnTo>
                    <a:pt x="6280" y="615"/>
                  </a:lnTo>
                  <a:lnTo>
                    <a:pt x="6297" y="593"/>
                  </a:lnTo>
                  <a:lnTo>
                    <a:pt x="6316" y="572"/>
                  </a:lnTo>
                  <a:lnTo>
                    <a:pt x="6336" y="553"/>
                  </a:lnTo>
                  <a:lnTo>
                    <a:pt x="6357" y="536"/>
                  </a:lnTo>
                  <a:lnTo>
                    <a:pt x="6378" y="521"/>
                  </a:lnTo>
                  <a:lnTo>
                    <a:pt x="6399" y="507"/>
                  </a:lnTo>
                  <a:lnTo>
                    <a:pt x="6421" y="495"/>
                  </a:lnTo>
                  <a:lnTo>
                    <a:pt x="6464" y="476"/>
                  </a:lnTo>
                  <a:lnTo>
                    <a:pt x="6485" y="468"/>
                  </a:lnTo>
                  <a:lnTo>
                    <a:pt x="6505" y="462"/>
                  </a:lnTo>
                  <a:lnTo>
                    <a:pt x="6544" y="454"/>
                  </a:lnTo>
                  <a:lnTo>
                    <a:pt x="6562" y="453"/>
                  </a:lnTo>
                  <a:lnTo>
                    <a:pt x="6579" y="452"/>
                  </a:lnTo>
                  <a:lnTo>
                    <a:pt x="6616" y="454"/>
                  </a:lnTo>
                  <a:lnTo>
                    <a:pt x="6653" y="458"/>
                  </a:lnTo>
                  <a:close/>
                  <a:moveTo>
                    <a:pt x="11048" y="113"/>
                  </a:moveTo>
                  <a:lnTo>
                    <a:pt x="11048" y="901"/>
                  </a:lnTo>
                  <a:lnTo>
                    <a:pt x="11048" y="1690"/>
                  </a:lnTo>
                  <a:lnTo>
                    <a:pt x="10655" y="1690"/>
                  </a:lnTo>
                  <a:lnTo>
                    <a:pt x="10655" y="958"/>
                  </a:lnTo>
                  <a:lnTo>
                    <a:pt x="10655" y="226"/>
                  </a:lnTo>
                  <a:lnTo>
                    <a:pt x="10575" y="113"/>
                  </a:lnTo>
                  <a:lnTo>
                    <a:pt x="11048" y="113"/>
                  </a:lnTo>
                  <a:close/>
                  <a:moveTo>
                    <a:pt x="7924" y="1690"/>
                  </a:moveTo>
                  <a:lnTo>
                    <a:pt x="7474" y="1690"/>
                  </a:lnTo>
                  <a:lnTo>
                    <a:pt x="7466" y="1578"/>
                  </a:lnTo>
                  <a:lnTo>
                    <a:pt x="7434" y="1610"/>
                  </a:lnTo>
                  <a:lnTo>
                    <a:pt x="7417" y="1625"/>
                  </a:lnTo>
                  <a:lnTo>
                    <a:pt x="7399" y="1638"/>
                  </a:lnTo>
                  <a:lnTo>
                    <a:pt x="7380" y="1651"/>
                  </a:lnTo>
                  <a:lnTo>
                    <a:pt x="7360" y="1663"/>
                  </a:lnTo>
                  <a:lnTo>
                    <a:pt x="7319" y="1683"/>
                  </a:lnTo>
                  <a:lnTo>
                    <a:pt x="7276" y="1698"/>
                  </a:lnTo>
                  <a:lnTo>
                    <a:pt x="7233" y="1709"/>
                  </a:lnTo>
                  <a:lnTo>
                    <a:pt x="7190" y="1716"/>
                  </a:lnTo>
                  <a:lnTo>
                    <a:pt x="7169" y="1718"/>
                  </a:lnTo>
                  <a:lnTo>
                    <a:pt x="7148" y="1719"/>
                  </a:lnTo>
                  <a:lnTo>
                    <a:pt x="7118" y="1718"/>
                  </a:lnTo>
                  <a:lnTo>
                    <a:pt x="7089" y="1715"/>
                  </a:lnTo>
                  <a:lnTo>
                    <a:pt x="7061" y="1712"/>
                  </a:lnTo>
                  <a:lnTo>
                    <a:pt x="7034" y="1706"/>
                  </a:lnTo>
                  <a:lnTo>
                    <a:pt x="7007" y="1700"/>
                  </a:lnTo>
                  <a:lnTo>
                    <a:pt x="6982" y="1691"/>
                  </a:lnTo>
                  <a:lnTo>
                    <a:pt x="6936" y="1671"/>
                  </a:lnTo>
                  <a:lnTo>
                    <a:pt x="6914" y="1659"/>
                  </a:lnTo>
                  <a:lnTo>
                    <a:pt x="6894" y="1645"/>
                  </a:lnTo>
                  <a:lnTo>
                    <a:pt x="6874" y="1631"/>
                  </a:lnTo>
                  <a:lnTo>
                    <a:pt x="6856" y="1615"/>
                  </a:lnTo>
                  <a:lnTo>
                    <a:pt x="6822" y="1579"/>
                  </a:lnTo>
                  <a:lnTo>
                    <a:pt x="6807" y="1560"/>
                  </a:lnTo>
                  <a:lnTo>
                    <a:pt x="6792" y="1539"/>
                  </a:lnTo>
                  <a:lnTo>
                    <a:pt x="6767" y="1495"/>
                  </a:lnTo>
                  <a:lnTo>
                    <a:pt x="6744" y="1447"/>
                  </a:lnTo>
                  <a:lnTo>
                    <a:pt x="6735" y="1421"/>
                  </a:lnTo>
                  <a:lnTo>
                    <a:pt x="6726" y="1394"/>
                  </a:lnTo>
                  <a:lnTo>
                    <a:pt x="6718" y="1367"/>
                  </a:lnTo>
                  <a:lnTo>
                    <a:pt x="6711" y="1339"/>
                  </a:lnTo>
                  <a:lnTo>
                    <a:pt x="6700" y="1280"/>
                  </a:lnTo>
                  <a:lnTo>
                    <a:pt x="6691" y="1218"/>
                  </a:lnTo>
                  <a:lnTo>
                    <a:pt x="6687" y="1153"/>
                  </a:lnTo>
                  <a:lnTo>
                    <a:pt x="6685" y="1085"/>
                  </a:lnTo>
                  <a:lnTo>
                    <a:pt x="6687" y="1023"/>
                  </a:lnTo>
                  <a:lnTo>
                    <a:pt x="6692" y="962"/>
                  </a:lnTo>
                  <a:lnTo>
                    <a:pt x="6702" y="901"/>
                  </a:lnTo>
                  <a:lnTo>
                    <a:pt x="6715" y="843"/>
                  </a:lnTo>
                  <a:lnTo>
                    <a:pt x="6732" y="787"/>
                  </a:lnTo>
                  <a:lnTo>
                    <a:pt x="6742" y="760"/>
                  </a:lnTo>
                  <a:lnTo>
                    <a:pt x="6753" y="733"/>
                  </a:lnTo>
                  <a:lnTo>
                    <a:pt x="6778" y="683"/>
                  </a:lnTo>
                  <a:lnTo>
                    <a:pt x="6793" y="659"/>
                  </a:lnTo>
                  <a:lnTo>
                    <a:pt x="6808" y="636"/>
                  </a:lnTo>
                  <a:lnTo>
                    <a:pt x="6843" y="593"/>
                  </a:lnTo>
                  <a:lnTo>
                    <a:pt x="6862" y="573"/>
                  </a:lnTo>
                  <a:lnTo>
                    <a:pt x="6882" y="554"/>
                  </a:lnTo>
                  <a:lnTo>
                    <a:pt x="6926" y="521"/>
                  </a:lnTo>
                  <a:lnTo>
                    <a:pt x="6974" y="492"/>
                  </a:lnTo>
                  <a:lnTo>
                    <a:pt x="7000" y="480"/>
                  </a:lnTo>
                  <a:lnTo>
                    <a:pt x="7028" y="469"/>
                  </a:lnTo>
                  <a:lnTo>
                    <a:pt x="7058" y="460"/>
                  </a:lnTo>
                  <a:lnTo>
                    <a:pt x="7088" y="452"/>
                  </a:lnTo>
                  <a:lnTo>
                    <a:pt x="7119" y="446"/>
                  </a:lnTo>
                  <a:lnTo>
                    <a:pt x="7152" y="441"/>
                  </a:lnTo>
                  <a:lnTo>
                    <a:pt x="7186" y="439"/>
                  </a:lnTo>
                  <a:lnTo>
                    <a:pt x="7221" y="438"/>
                  </a:lnTo>
                  <a:lnTo>
                    <a:pt x="7259" y="440"/>
                  </a:lnTo>
                  <a:lnTo>
                    <a:pt x="7295" y="445"/>
                  </a:lnTo>
                  <a:lnTo>
                    <a:pt x="7330" y="452"/>
                  </a:lnTo>
                  <a:lnTo>
                    <a:pt x="7363" y="462"/>
                  </a:lnTo>
                  <a:lnTo>
                    <a:pt x="7393" y="473"/>
                  </a:lnTo>
                  <a:lnTo>
                    <a:pt x="7420" y="485"/>
                  </a:lnTo>
                  <a:lnTo>
                    <a:pt x="7443" y="498"/>
                  </a:lnTo>
                  <a:lnTo>
                    <a:pt x="7462" y="510"/>
                  </a:lnTo>
                  <a:lnTo>
                    <a:pt x="7461" y="226"/>
                  </a:lnTo>
                  <a:lnTo>
                    <a:pt x="7379" y="113"/>
                  </a:lnTo>
                  <a:lnTo>
                    <a:pt x="7852" y="113"/>
                  </a:lnTo>
                  <a:lnTo>
                    <a:pt x="7852" y="845"/>
                  </a:lnTo>
                  <a:lnTo>
                    <a:pt x="7852" y="1578"/>
                  </a:lnTo>
                  <a:lnTo>
                    <a:pt x="7924" y="1690"/>
                  </a:lnTo>
                  <a:close/>
                  <a:moveTo>
                    <a:pt x="7460" y="1367"/>
                  </a:moveTo>
                  <a:lnTo>
                    <a:pt x="7460" y="740"/>
                  </a:lnTo>
                  <a:lnTo>
                    <a:pt x="7431" y="727"/>
                  </a:lnTo>
                  <a:lnTo>
                    <a:pt x="7416" y="721"/>
                  </a:lnTo>
                  <a:lnTo>
                    <a:pt x="7400" y="716"/>
                  </a:lnTo>
                  <a:lnTo>
                    <a:pt x="7364" y="710"/>
                  </a:lnTo>
                  <a:lnTo>
                    <a:pt x="7344" y="708"/>
                  </a:lnTo>
                  <a:lnTo>
                    <a:pt x="7321" y="707"/>
                  </a:lnTo>
                  <a:lnTo>
                    <a:pt x="7287" y="709"/>
                  </a:lnTo>
                  <a:lnTo>
                    <a:pt x="7272" y="712"/>
                  </a:lnTo>
                  <a:lnTo>
                    <a:pt x="7257" y="715"/>
                  </a:lnTo>
                  <a:lnTo>
                    <a:pt x="7229" y="725"/>
                  </a:lnTo>
                  <a:lnTo>
                    <a:pt x="7205" y="738"/>
                  </a:lnTo>
                  <a:lnTo>
                    <a:pt x="7183" y="754"/>
                  </a:lnTo>
                  <a:lnTo>
                    <a:pt x="7164" y="774"/>
                  </a:lnTo>
                  <a:lnTo>
                    <a:pt x="7148" y="797"/>
                  </a:lnTo>
                  <a:lnTo>
                    <a:pt x="7133" y="822"/>
                  </a:lnTo>
                  <a:lnTo>
                    <a:pt x="7121" y="850"/>
                  </a:lnTo>
                  <a:lnTo>
                    <a:pt x="7111" y="881"/>
                  </a:lnTo>
                  <a:lnTo>
                    <a:pt x="7103" y="914"/>
                  </a:lnTo>
                  <a:lnTo>
                    <a:pt x="7097" y="949"/>
                  </a:lnTo>
                  <a:lnTo>
                    <a:pt x="7092" y="986"/>
                  </a:lnTo>
                  <a:lnTo>
                    <a:pt x="7089" y="1024"/>
                  </a:lnTo>
                  <a:lnTo>
                    <a:pt x="7087" y="1064"/>
                  </a:lnTo>
                  <a:lnTo>
                    <a:pt x="7087" y="1105"/>
                  </a:lnTo>
                  <a:lnTo>
                    <a:pt x="7087" y="1127"/>
                  </a:lnTo>
                  <a:lnTo>
                    <a:pt x="7088" y="1151"/>
                  </a:lnTo>
                  <a:lnTo>
                    <a:pt x="7094" y="1204"/>
                  </a:lnTo>
                  <a:lnTo>
                    <a:pt x="7099" y="1231"/>
                  </a:lnTo>
                  <a:lnTo>
                    <a:pt x="7105" y="1259"/>
                  </a:lnTo>
                  <a:lnTo>
                    <a:pt x="7113" y="1286"/>
                  </a:lnTo>
                  <a:lnTo>
                    <a:pt x="7123" y="1313"/>
                  </a:lnTo>
                  <a:lnTo>
                    <a:pt x="7135" y="1338"/>
                  </a:lnTo>
                  <a:lnTo>
                    <a:pt x="7150" y="1362"/>
                  </a:lnTo>
                  <a:lnTo>
                    <a:pt x="7166" y="1383"/>
                  </a:lnTo>
                  <a:lnTo>
                    <a:pt x="7176" y="1392"/>
                  </a:lnTo>
                  <a:lnTo>
                    <a:pt x="7186" y="1401"/>
                  </a:lnTo>
                  <a:lnTo>
                    <a:pt x="7196" y="1409"/>
                  </a:lnTo>
                  <a:lnTo>
                    <a:pt x="7208" y="1416"/>
                  </a:lnTo>
                  <a:lnTo>
                    <a:pt x="7232" y="1428"/>
                  </a:lnTo>
                  <a:lnTo>
                    <a:pt x="7246" y="1432"/>
                  </a:lnTo>
                  <a:lnTo>
                    <a:pt x="7260" y="1435"/>
                  </a:lnTo>
                  <a:lnTo>
                    <a:pt x="7292" y="1438"/>
                  </a:lnTo>
                  <a:lnTo>
                    <a:pt x="7316" y="1436"/>
                  </a:lnTo>
                  <a:lnTo>
                    <a:pt x="7339" y="1433"/>
                  </a:lnTo>
                  <a:lnTo>
                    <a:pt x="7363" y="1427"/>
                  </a:lnTo>
                  <a:lnTo>
                    <a:pt x="7385" y="1418"/>
                  </a:lnTo>
                  <a:lnTo>
                    <a:pt x="7406" y="1408"/>
                  </a:lnTo>
                  <a:lnTo>
                    <a:pt x="7426" y="1396"/>
                  </a:lnTo>
                  <a:lnTo>
                    <a:pt x="7444" y="1383"/>
                  </a:lnTo>
                  <a:lnTo>
                    <a:pt x="7460" y="1367"/>
                  </a:lnTo>
                  <a:close/>
                  <a:moveTo>
                    <a:pt x="9311" y="1690"/>
                  </a:moveTo>
                  <a:lnTo>
                    <a:pt x="8852" y="1690"/>
                  </a:lnTo>
                  <a:lnTo>
                    <a:pt x="8502" y="1092"/>
                  </a:lnTo>
                  <a:lnTo>
                    <a:pt x="8498" y="1690"/>
                  </a:lnTo>
                  <a:lnTo>
                    <a:pt x="8106" y="1690"/>
                  </a:lnTo>
                  <a:lnTo>
                    <a:pt x="8106" y="957"/>
                  </a:lnTo>
                  <a:lnTo>
                    <a:pt x="8106" y="224"/>
                  </a:lnTo>
                  <a:lnTo>
                    <a:pt x="8027" y="113"/>
                  </a:lnTo>
                  <a:lnTo>
                    <a:pt x="8498" y="113"/>
                  </a:lnTo>
                  <a:lnTo>
                    <a:pt x="8498" y="557"/>
                  </a:lnTo>
                  <a:lnTo>
                    <a:pt x="8498" y="1003"/>
                  </a:lnTo>
                  <a:lnTo>
                    <a:pt x="8854" y="466"/>
                  </a:lnTo>
                  <a:lnTo>
                    <a:pt x="9272" y="466"/>
                  </a:lnTo>
                  <a:lnTo>
                    <a:pt x="8871" y="1029"/>
                  </a:lnTo>
                  <a:lnTo>
                    <a:pt x="9311" y="1690"/>
                  </a:lnTo>
                  <a:close/>
                  <a:moveTo>
                    <a:pt x="12506" y="1690"/>
                  </a:moveTo>
                  <a:lnTo>
                    <a:pt x="12041" y="1690"/>
                  </a:lnTo>
                  <a:lnTo>
                    <a:pt x="11691" y="1092"/>
                  </a:lnTo>
                  <a:lnTo>
                    <a:pt x="11687" y="1690"/>
                  </a:lnTo>
                  <a:lnTo>
                    <a:pt x="11295" y="1690"/>
                  </a:lnTo>
                  <a:lnTo>
                    <a:pt x="11295" y="957"/>
                  </a:lnTo>
                  <a:lnTo>
                    <a:pt x="11295" y="224"/>
                  </a:lnTo>
                  <a:lnTo>
                    <a:pt x="11216" y="113"/>
                  </a:lnTo>
                  <a:lnTo>
                    <a:pt x="11687" y="113"/>
                  </a:lnTo>
                  <a:lnTo>
                    <a:pt x="11687" y="557"/>
                  </a:lnTo>
                  <a:lnTo>
                    <a:pt x="11687" y="1003"/>
                  </a:lnTo>
                  <a:lnTo>
                    <a:pt x="12043" y="466"/>
                  </a:lnTo>
                  <a:lnTo>
                    <a:pt x="12461" y="466"/>
                  </a:lnTo>
                  <a:lnTo>
                    <a:pt x="12060" y="1029"/>
                  </a:lnTo>
                  <a:lnTo>
                    <a:pt x="12506" y="16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noEditPoints="1"/>
            </p:cNvSpPr>
            <p:nvPr userDrawn="1"/>
          </p:nvSpPr>
          <p:spPr bwMode="auto">
            <a:xfrm>
              <a:off x="4813300" y="2138363"/>
              <a:ext cx="1133475" cy="2578100"/>
            </a:xfrm>
            <a:custGeom>
              <a:avLst/>
              <a:gdLst>
                <a:gd name="T0" fmla="*/ 285 w 714"/>
                <a:gd name="T1" fmla="*/ 1338 h 1624"/>
                <a:gd name="T2" fmla="*/ 0 w 714"/>
                <a:gd name="T3" fmla="*/ 1624 h 1624"/>
                <a:gd name="T4" fmla="*/ 0 w 714"/>
                <a:gd name="T5" fmla="*/ 1053 h 1624"/>
                <a:gd name="T6" fmla="*/ 285 w 714"/>
                <a:gd name="T7" fmla="*/ 1338 h 1624"/>
                <a:gd name="T8" fmla="*/ 428 w 714"/>
                <a:gd name="T9" fmla="*/ 284 h 1624"/>
                <a:gd name="T10" fmla="*/ 714 w 714"/>
                <a:gd name="T11" fmla="*/ 0 h 1624"/>
                <a:gd name="T12" fmla="*/ 713 w 714"/>
                <a:gd name="T13" fmla="*/ 569 h 1624"/>
                <a:gd name="T14" fmla="*/ 428 w 714"/>
                <a:gd name="T15" fmla="*/ 284 h 1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1624">
                  <a:moveTo>
                    <a:pt x="285" y="1338"/>
                  </a:moveTo>
                  <a:lnTo>
                    <a:pt x="0" y="1624"/>
                  </a:lnTo>
                  <a:lnTo>
                    <a:pt x="0" y="1053"/>
                  </a:lnTo>
                  <a:lnTo>
                    <a:pt x="285" y="1338"/>
                  </a:lnTo>
                  <a:close/>
                  <a:moveTo>
                    <a:pt x="428" y="284"/>
                  </a:moveTo>
                  <a:lnTo>
                    <a:pt x="714" y="0"/>
                  </a:lnTo>
                  <a:lnTo>
                    <a:pt x="713" y="569"/>
                  </a:lnTo>
                  <a:lnTo>
                    <a:pt x="428"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Picture Placeholder 10"/>
          <p:cNvSpPr>
            <a:spLocks noGrp="1"/>
          </p:cNvSpPr>
          <p:nvPr>
            <p:ph type="pic" sz="quarter" idx="13"/>
          </p:nvPr>
        </p:nvSpPr>
        <p:spPr>
          <a:xfrm>
            <a:off x="0" y="0"/>
            <a:ext cx="12192000" cy="4797425"/>
          </a:xfrm>
          <a:solidFill>
            <a:schemeClr val="bg2">
              <a:lumMod val="75000"/>
            </a:schemeClr>
          </a:solidFill>
        </p:spPr>
        <p:txBody>
          <a:bodyPr/>
          <a:lstStyle>
            <a:lvl1pPr marL="0" indent="0">
              <a:buFontTx/>
              <a:buNone/>
              <a:defRPr sz="1200">
                <a:solidFill>
                  <a:schemeClr val="tx1"/>
                </a:solidFill>
              </a:defRPr>
            </a:lvl1pPr>
          </a:lstStyle>
          <a:p>
            <a:r>
              <a:rPr lang="en-US"/>
              <a:t>Click icon to add picture</a:t>
            </a:r>
            <a:endParaRPr lang="fi-FI"/>
          </a:p>
        </p:txBody>
      </p:sp>
    </p:spTree>
    <p:extLst>
      <p:ext uri="{BB962C8B-B14F-4D97-AF65-F5344CB8AC3E}">
        <p14:creationId xmlns:p14="http://schemas.microsoft.com/office/powerpoint/2010/main" val="380362937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Title Slide All Colors ARIAL">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12192000" cy="6859390"/>
          </a:xfrm>
          <a:solidFill>
            <a:schemeClr val="tx1">
              <a:lumMod val="20000"/>
              <a:lumOff val="80000"/>
            </a:schemeClr>
          </a:solidFill>
        </p:spPr>
        <p:txBody>
          <a:bodyPr anchor="b"/>
          <a:lstStyle/>
          <a:p>
            <a:endParaRPr lang="en-US"/>
          </a:p>
        </p:txBody>
      </p:sp>
      <p:sp>
        <p:nvSpPr>
          <p:cNvPr id="7" name="Text Placeholder 6"/>
          <p:cNvSpPr>
            <a:spLocks noGrp="1"/>
          </p:cNvSpPr>
          <p:nvPr>
            <p:ph type="body" sz="quarter" idx="12" hasCustomPrompt="1"/>
          </p:nvPr>
        </p:nvSpPr>
        <p:spPr>
          <a:xfrm>
            <a:off x="9592416" y="212895"/>
            <a:ext cx="1736520" cy="494634"/>
          </a:xfrm>
          <a:prstGeom prst="rect">
            <a:avLst/>
          </a:prstGeom>
        </p:spPr>
        <p:txBody>
          <a:bodyPr anchor="b">
            <a:noAutofit/>
          </a:bodyPr>
          <a:lstStyle>
            <a:lvl1pPr marL="0" indent="0" algn="r">
              <a:lnSpc>
                <a:spcPct val="85000"/>
              </a:lnSpc>
              <a:buNone/>
              <a:defRPr sz="1050" b="0" i="0" cap="all">
                <a:solidFill>
                  <a:srgbClr val="FFFFFF"/>
                </a:solidFill>
                <a:latin typeface="Arial Black"/>
                <a:cs typeface="Arial Black"/>
              </a:defRPr>
            </a:lvl1pPr>
            <a:lvl2pPr marL="230712" indent="0">
              <a:buNone/>
              <a:defRPr/>
            </a:lvl2pPr>
            <a:lvl3pPr marL="618051" indent="0">
              <a:buNone/>
              <a:defRPr/>
            </a:lvl3pPr>
            <a:lvl4pPr marL="988458" indent="0">
              <a:buNone/>
              <a:defRPr/>
            </a:lvl4pPr>
            <a:lvl5pPr marL="1373682" indent="0">
              <a:buNone/>
              <a:defRPr/>
            </a:lvl5pPr>
          </a:lstStyle>
          <a:p>
            <a:pPr lvl="0"/>
            <a:r>
              <a:rPr lang="en-US" dirty="0"/>
              <a:t>Date or subtitle</a:t>
            </a:r>
          </a:p>
        </p:txBody>
      </p:sp>
      <p:sp>
        <p:nvSpPr>
          <p:cNvPr id="5" name="Title 1"/>
          <p:cNvSpPr>
            <a:spLocks noGrp="1"/>
          </p:cNvSpPr>
          <p:nvPr>
            <p:ph type="title"/>
          </p:nvPr>
        </p:nvSpPr>
        <p:spPr>
          <a:xfrm>
            <a:off x="127000" y="3197192"/>
            <a:ext cx="8470232" cy="2427063"/>
          </a:xfrm>
        </p:spPr>
        <p:txBody>
          <a:bodyPr bIns="45720" anchor="t">
            <a:noAutofit/>
          </a:bodyPr>
          <a:lstStyle>
            <a:lvl1pPr marL="0" indent="0" algn="l" defTabSz="1625559" rtl="0" eaLnBrk="1" fontAlgn="base" latinLnBrk="0" hangingPunct="1">
              <a:lnSpc>
                <a:spcPct val="75000"/>
              </a:lnSpc>
              <a:spcBef>
                <a:spcPts val="400"/>
              </a:spcBef>
              <a:spcAft>
                <a:spcPts val="400"/>
              </a:spcAft>
              <a:buFont typeface="Arial" charset="0"/>
              <a:buNone/>
              <a:defRPr lang="en-US" sz="6600" i="0" kern="1200" cap="all" spc="-150" baseline="0" dirty="0">
                <a:solidFill>
                  <a:schemeClr val="bg1"/>
                </a:solidFill>
                <a:latin typeface="+mj-lt"/>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2010782334"/>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Title Slide All Colors GEORGIA">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12192000" cy="6859390"/>
          </a:xfrm>
          <a:solidFill>
            <a:schemeClr val="tx1">
              <a:lumMod val="20000"/>
              <a:lumOff val="80000"/>
            </a:schemeClr>
          </a:solidFill>
        </p:spPr>
        <p:txBody>
          <a:bodyPr anchor="b"/>
          <a:lstStyle/>
          <a:p>
            <a:endParaRPr lang="en-US"/>
          </a:p>
        </p:txBody>
      </p:sp>
      <p:sp>
        <p:nvSpPr>
          <p:cNvPr id="7" name="Text Placeholder 6"/>
          <p:cNvSpPr>
            <a:spLocks noGrp="1"/>
          </p:cNvSpPr>
          <p:nvPr>
            <p:ph type="body" sz="quarter" idx="12" hasCustomPrompt="1"/>
          </p:nvPr>
        </p:nvSpPr>
        <p:spPr>
          <a:xfrm>
            <a:off x="9592416" y="212895"/>
            <a:ext cx="1736520" cy="494634"/>
          </a:xfrm>
          <a:prstGeom prst="rect">
            <a:avLst/>
          </a:prstGeom>
        </p:spPr>
        <p:txBody>
          <a:bodyPr anchor="b">
            <a:noAutofit/>
          </a:bodyPr>
          <a:lstStyle>
            <a:lvl1pPr marL="0" indent="0" algn="r">
              <a:lnSpc>
                <a:spcPct val="85000"/>
              </a:lnSpc>
              <a:buNone/>
              <a:defRPr sz="1050" b="0" i="0" cap="all">
                <a:solidFill>
                  <a:srgbClr val="FFFFFF"/>
                </a:solidFill>
                <a:latin typeface="Arial Black"/>
                <a:cs typeface="Arial Black"/>
              </a:defRPr>
            </a:lvl1pPr>
            <a:lvl2pPr marL="230712" indent="0">
              <a:buNone/>
              <a:defRPr/>
            </a:lvl2pPr>
            <a:lvl3pPr marL="618051" indent="0">
              <a:buNone/>
              <a:defRPr/>
            </a:lvl3pPr>
            <a:lvl4pPr marL="988458" indent="0">
              <a:buNone/>
              <a:defRPr/>
            </a:lvl4pPr>
            <a:lvl5pPr marL="1373682" indent="0">
              <a:buNone/>
              <a:defRPr/>
            </a:lvl5pPr>
          </a:lstStyle>
          <a:p>
            <a:pPr lvl="0"/>
            <a:r>
              <a:rPr lang="en-US" dirty="0"/>
              <a:t>Date or subtitle</a:t>
            </a:r>
          </a:p>
        </p:txBody>
      </p:sp>
      <p:sp>
        <p:nvSpPr>
          <p:cNvPr id="9" name="Title 1"/>
          <p:cNvSpPr>
            <a:spLocks noGrp="1"/>
          </p:cNvSpPr>
          <p:nvPr>
            <p:ph type="title"/>
          </p:nvPr>
        </p:nvSpPr>
        <p:spPr>
          <a:xfrm>
            <a:off x="127000" y="3197192"/>
            <a:ext cx="8470232" cy="2427063"/>
          </a:xfrm>
        </p:spPr>
        <p:txBody>
          <a:bodyPr bIns="45720" anchor="t">
            <a:noAutofit/>
          </a:bodyPr>
          <a:lstStyle>
            <a:lvl1pPr algn="l">
              <a:lnSpc>
                <a:spcPct val="85000"/>
              </a:lnSpc>
              <a:defRPr sz="6600" i="0" cap="none" spc="-150" baseline="0">
                <a:solidFill>
                  <a:schemeClr val="bg1"/>
                </a:solidFill>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259706698"/>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Breaker All Colors ARIAL">
    <p:spTree>
      <p:nvGrpSpPr>
        <p:cNvPr id="1" name=""/>
        <p:cNvGrpSpPr/>
        <p:nvPr/>
      </p:nvGrpSpPr>
      <p:grpSpPr>
        <a:xfrm>
          <a:off x="0" y="0"/>
          <a:ext cx="0" cy="0"/>
          <a:chOff x="0" y="0"/>
          <a:chExt cx="0" cy="0"/>
        </a:xfrm>
      </p:grpSpPr>
      <p:sp>
        <p:nvSpPr>
          <p:cNvPr id="12" name="Picture Placeholder 11"/>
          <p:cNvSpPr>
            <a:spLocks noGrp="1"/>
          </p:cNvSpPr>
          <p:nvPr>
            <p:ph type="pic" sz="quarter" idx="15"/>
          </p:nvPr>
        </p:nvSpPr>
        <p:spPr>
          <a:xfrm>
            <a:off x="0" y="0"/>
            <a:ext cx="12192000" cy="6858000"/>
          </a:xfrm>
          <a:solidFill>
            <a:schemeClr val="tx1">
              <a:lumMod val="20000"/>
              <a:lumOff val="80000"/>
            </a:schemeClr>
          </a:solidFill>
        </p:spPr>
        <p:txBody>
          <a:bodyPr/>
          <a:lstStyle/>
          <a:p>
            <a:endParaRPr lang="en-US" dirty="0"/>
          </a:p>
        </p:txBody>
      </p:sp>
      <p:sp>
        <p:nvSpPr>
          <p:cNvPr id="8" name="Content Placeholder 7"/>
          <p:cNvSpPr>
            <a:spLocks noGrp="1"/>
          </p:cNvSpPr>
          <p:nvPr>
            <p:ph sz="quarter" idx="13" hasCustomPrompt="1"/>
          </p:nvPr>
        </p:nvSpPr>
        <p:spPr>
          <a:xfrm>
            <a:off x="5080000" y="3251200"/>
            <a:ext cx="6461125" cy="2889250"/>
          </a:xfrm>
        </p:spPr>
        <p:txBody>
          <a:bodyPr anchor="t"/>
          <a:lstStyle>
            <a:lvl1pPr marL="0" indent="0" algn="r" defTabSz="1625559" rtl="0" eaLnBrk="1" fontAlgn="base" latinLnBrk="0" hangingPunct="1">
              <a:lnSpc>
                <a:spcPct val="75000"/>
              </a:lnSpc>
              <a:spcBef>
                <a:spcPts val="400"/>
              </a:spcBef>
              <a:spcAft>
                <a:spcPts val="400"/>
              </a:spcAft>
              <a:buFont typeface="Arial" charset="0"/>
              <a:buNone/>
              <a:defRPr lang="en-US" sz="6000" i="0" kern="1200" cap="all" spc="-150" baseline="0" dirty="0" smtClean="0">
                <a:solidFill>
                  <a:schemeClr val="bg1"/>
                </a:solidFill>
                <a:latin typeface="+mj-lt"/>
                <a:ea typeface="ＭＳ Ｐゴシック" charset="0"/>
                <a:cs typeface="Georgia"/>
              </a:defRPr>
            </a:lvl1pPr>
          </a:lstStyle>
          <a:p>
            <a:pPr lvl="0"/>
            <a:r>
              <a:rPr lang="en-US" dirty="0"/>
              <a:t>Click to edit Breaker Title</a:t>
            </a:r>
          </a:p>
        </p:txBody>
      </p:sp>
      <p:sp>
        <p:nvSpPr>
          <p:cNvPr id="10" name="Text Placeholder 9"/>
          <p:cNvSpPr>
            <a:spLocks noGrp="1"/>
          </p:cNvSpPr>
          <p:nvPr>
            <p:ph type="body" sz="quarter" idx="14" hasCustomPrompt="1"/>
          </p:nvPr>
        </p:nvSpPr>
        <p:spPr>
          <a:xfrm>
            <a:off x="11209197" y="284290"/>
            <a:ext cx="900665" cy="273975"/>
          </a:xfrm>
        </p:spPr>
        <p:txBody>
          <a:bodyPr anchor="b"/>
          <a:lstStyle>
            <a:lvl1pPr algn="l">
              <a:defRPr sz="1400" baseline="0">
                <a:solidFill>
                  <a:srgbClr val="FFFFFF"/>
                </a:solidFill>
                <a:latin typeface="+mn-lt"/>
                <a:cs typeface="Arial Black"/>
              </a:defRPr>
            </a:lvl1pPr>
            <a:lvl2pPr>
              <a:defRPr>
                <a:solidFill>
                  <a:srgbClr val="FFFFFF"/>
                </a:solidFill>
                <a:latin typeface="Arial Black"/>
                <a:cs typeface="Arial Black"/>
              </a:defRPr>
            </a:lvl2pPr>
            <a:lvl3pPr>
              <a:defRPr>
                <a:solidFill>
                  <a:srgbClr val="FFFFFF"/>
                </a:solidFill>
                <a:latin typeface="Arial Black"/>
                <a:cs typeface="Arial Black"/>
              </a:defRPr>
            </a:lvl3pPr>
            <a:lvl4pPr>
              <a:defRPr>
                <a:solidFill>
                  <a:srgbClr val="FFFFFF"/>
                </a:solidFill>
                <a:latin typeface="Arial Black"/>
                <a:cs typeface="Arial Black"/>
              </a:defRPr>
            </a:lvl4pPr>
            <a:lvl5pPr>
              <a:defRPr>
                <a:solidFill>
                  <a:srgbClr val="FFFFFF"/>
                </a:solidFill>
                <a:latin typeface="Arial Black"/>
                <a:cs typeface="Arial Black"/>
              </a:defRPr>
            </a:lvl5pPr>
          </a:lstStyle>
          <a:p>
            <a:pPr lvl="0"/>
            <a:r>
              <a:rPr lang="en-US" dirty="0"/>
              <a:t>Section</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2578103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Breaker All Colors GEORGIA">
    <p:spTree>
      <p:nvGrpSpPr>
        <p:cNvPr id="1" name=""/>
        <p:cNvGrpSpPr/>
        <p:nvPr/>
      </p:nvGrpSpPr>
      <p:grpSpPr>
        <a:xfrm>
          <a:off x="0" y="0"/>
          <a:ext cx="0" cy="0"/>
          <a:chOff x="0" y="0"/>
          <a:chExt cx="0" cy="0"/>
        </a:xfrm>
      </p:grpSpPr>
      <p:sp>
        <p:nvSpPr>
          <p:cNvPr id="12" name="Picture Placeholder 11"/>
          <p:cNvSpPr>
            <a:spLocks noGrp="1"/>
          </p:cNvSpPr>
          <p:nvPr>
            <p:ph type="pic" sz="quarter" idx="15"/>
          </p:nvPr>
        </p:nvSpPr>
        <p:spPr>
          <a:xfrm>
            <a:off x="0" y="0"/>
            <a:ext cx="12192000" cy="6858000"/>
          </a:xfrm>
          <a:solidFill>
            <a:schemeClr val="tx1">
              <a:lumMod val="20000"/>
              <a:lumOff val="80000"/>
            </a:schemeClr>
          </a:solidFill>
        </p:spPr>
        <p:txBody>
          <a:bodyPr/>
          <a:lstStyle/>
          <a:p>
            <a:endParaRPr lang="en-US" dirty="0"/>
          </a:p>
        </p:txBody>
      </p:sp>
      <p:sp>
        <p:nvSpPr>
          <p:cNvPr id="10" name="Text Placeholder 9"/>
          <p:cNvSpPr>
            <a:spLocks noGrp="1"/>
          </p:cNvSpPr>
          <p:nvPr>
            <p:ph type="body" sz="quarter" idx="14" hasCustomPrompt="1"/>
          </p:nvPr>
        </p:nvSpPr>
        <p:spPr>
          <a:xfrm>
            <a:off x="11209197" y="284290"/>
            <a:ext cx="900665" cy="273975"/>
          </a:xfrm>
        </p:spPr>
        <p:txBody>
          <a:bodyPr anchor="b"/>
          <a:lstStyle>
            <a:lvl1pPr algn="l">
              <a:defRPr sz="1000">
                <a:solidFill>
                  <a:srgbClr val="FFFFFF"/>
                </a:solidFill>
                <a:latin typeface="Arial Black"/>
                <a:cs typeface="Arial Black"/>
              </a:defRPr>
            </a:lvl1pPr>
            <a:lvl2pPr>
              <a:defRPr>
                <a:solidFill>
                  <a:srgbClr val="FFFFFF"/>
                </a:solidFill>
                <a:latin typeface="Arial Black"/>
                <a:cs typeface="Arial Black"/>
              </a:defRPr>
            </a:lvl2pPr>
            <a:lvl3pPr>
              <a:defRPr>
                <a:solidFill>
                  <a:srgbClr val="FFFFFF"/>
                </a:solidFill>
                <a:latin typeface="Arial Black"/>
                <a:cs typeface="Arial Black"/>
              </a:defRPr>
            </a:lvl3pPr>
            <a:lvl4pPr>
              <a:defRPr>
                <a:solidFill>
                  <a:srgbClr val="FFFFFF"/>
                </a:solidFill>
                <a:latin typeface="Arial Black"/>
                <a:cs typeface="Arial Black"/>
              </a:defRPr>
            </a:lvl4pPr>
            <a:lvl5pPr>
              <a:defRPr>
                <a:solidFill>
                  <a:srgbClr val="FFFFFF"/>
                </a:solidFill>
                <a:latin typeface="Arial Black"/>
                <a:cs typeface="Arial Black"/>
              </a:defRPr>
            </a:lvl5pPr>
          </a:lstStyle>
          <a:p>
            <a:pPr lvl="0"/>
            <a:r>
              <a:rPr lang="en-US" dirty="0"/>
              <a:t>SECTION</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6" name="Content Placeholder 7"/>
          <p:cNvSpPr>
            <a:spLocks noGrp="1"/>
          </p:cNvSpPr>
          <p:nvPr>
            <p:ph sz="quarter" idx="13" hasCustomPrompt="1"/>
          </p:nvPr>
        </p:nvSpPr>
        <p:spPr>
          <a:xfrm>
            <a:off x="5005569" y="2817529"/>
            <a:ext cx="6461125" cy="2889250"/>
          </a:xfrm>
        </p:spPr>
        <p:txBody>
          <a:bodyPr anchor="t"/>
          <a:lstStyle>
            <a:lvl1pPr marL="0" indent="0" algn="r" defTabSz="1625559" rtl="0" eaLnBrk="1" fontAlgn="base" latinLnBrk="0" hangingPunct="1">
              <a:lnSpc>
                <a:spcPct val="85000"/>
              </a:lnSpc>
              <a:spcBef>
                <a:spcPts val="400"/>
              </a:spcBef>
              <a:spcAft>
                <a:spcPts val="400"/>
              </a:spcAft>
              <a:buFont typeface="Arial" charset="0"/>
              <a:buNone/>
              <a:defRPr lang="en-US" sz="6700" i="0" kern="1200" cap="none" spc="-150" baseline="0" dirty="0" smtClean="0">
                <a:solidFill>
                  <a:schemeClr val="bg1"/>
                </a:solidFill>
                <a:latin typeface="Georgia"/>
                <a:ea typeface="ＭＳ Ｐゴシック" charset="0"/>
                <a:cs typeface="Georgia"/>
              </a:defRPr>
            </a:lvl1pPr>
          </a:lstStyle>
          <a:p>
            <a:pPr lvl="0"/>
            <a:r>
              <a:rPr lang="en-US" dirty="0"/>
              <a:t>Click to edit Breaker Title</a:t>
            </a:r>
          </a:p>
        </p:txBody>
      </p:sp>
    </p:spTree>
    <p:extLst>
      <p:ext uri="{BB962C8B-B14F-4D97-AF65-F5344CB8AC3E}">
        <p14:creationId xmlns:p14="http://schemas.microsoft.com/office/powerpoint/2010/main" val="3562883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FH Blue ARIAL">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3" name="Title 2"/>
          <p:cNvSpPr>
            <a:spLocks noGrp="1"/>
          </p:cNvSpPr>
          <p:nvPr>
            <p:ph type="title"/>
          </p:nvPr>
        </p:nvSpPr>
        <p:spPr>
          <a:xfrm>
            <a:off x="452385" y="563099"/>
            <a:ext cx="8927164" cy="900293"/>
          </a:xfrm>
        </p:spPr>
        <p:txBody>
          <a:bodyPr/>
          <a:lstStyle>
            <a:lvl1pPr algn="r">
              <a:defRPr>
                <a:solidFill>
                  <a:schemeClr val="accent1"/>
                </a:solidFill>
              </a:defRPr>
            </a:lvl1pPr>
          </a:lstStyle>
          <a:p>
            <a:r>
              <a:rPr lang="en-US" dirty="0"/>
              <a:t>Click to edit Master title style</a:t>
            </a:r>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535022" y="2185588"/>
            <a:ext cx="539750" cy="2132412"/>
          </a:xfrm>
        </p:spPr>
        <p:txBody>
          <a:bodyPr vert="horz" lIns="0" tIns="45720" rIns="0" bIns="45720" rtlCol="0" anchor="ctr" anchorCtr="0">
            <a:noAutofit/>
          </a:bodyPr>
          <a:lstStyle>
            <a:lvl1pPr algn="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Tree>
    <p:extLst>
      <p:ext uri="{BB962C8B-B14F-4D97-AF65-F5344CB8AC3E}">
        <p14:creationId xmlns:p14="http://schemas.microsoft.com/office/powerpoint/2010/main" val="495925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Breaker FH Blue ARIAL">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chemeClr val="accent1"/>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lnSpc>
                <a:spcPct val="100000"/>
              </a:lnSpc>
              <a:defRPr sz="1600" cap="none" baseline="0">
                <a:solidFill>
                  <a:schemeClr val="bg1"/>
                </a:solidFill>
                <a:latin typeface="+mn-lt"/>
              </a:defRPr>
            </a:lvl1pPr>
          </a:lstStyle>
          <a:p>
            <a:pPr lvl="0"/>
            <a:r>
              <a:rPr lang="en-US" dirty="0"/>
              <a:t>Click to edit Master text styles</a:t>
            </a:r>
          </a:p>
        </p:txBody>
      </p:sp>
      <p:sp>
        <p:nvSpPr>
          <p:cNvPr id="8" name="Title 1"/>
          <p:cNvSpPr>
            <a:spLocks noGrp="1"/>
          </p:cNvSpPr>
          <p:nvPr>
            <p:ph type="title" hasCustomPrompt="1"/>
          </p:nvPr>
        </p:nvSpPr>
        <p:spPr>
          <a:xfrm>
            <a:off x="3105149" y="1231900"/>
            <a:ext cx="8270875" cy="1932757"/>
          </a:xfrm>
        </p:spPr>
        <p:txBody>
          <a:bodyPr anchor="t"/>
          <a:lstStyle>
            <a:lvl1pPr algn="r">
              <a:lnSpc>
                <a:spcPct val="75000"/>
              </a:lnSpc>
              <a:defRPr lang="en-US" sz="6000" i="0" kern="1200" cap="all" spc="-150" baseline="0" dirty="0">
                <a:solidFill>
                  <a:schemeClr val="bg1"/>
                </a:solidFill>
                <a:latin typeface="+mj-lt"/>
                <a:ea typeface="ＭＳ Ｐゴシック" charset="0"/>
                <a:cs typeface="Georgia"/>
              </a:defRPr>
            </a:lvl1pPr>
          </a:lstStyle>
          <a:p>
            <a:pPr marL="0" lvl="0" indent="0" algn="r" defTabSz="1625559" rtl="0" eaLnBrk="1" fontAlgn="base" latinLnBrk="0" hangingPunct="1">
              <a:lnSpc>
                <a:spcPct val="85000"/>
              </a:lnSpc>
              <a:spcBef>
                <a:spcPts val="400"/>
              </a:spcBef>
              <a:spcAft>
                <a:spcPts val="400"/>
              </a:spcAft>
              <a:buSzPct val="80000"/>
              <a:buFont typeface="Arial" charset="0"/>
              <a:buNone/>
            </a:pPr>
            <a:r>
              <a:rPr lang="en-US" dirty="0"/>
              <a:t>Click to edit master title style</a:t>
            </a:r>
          </a:p>
        </p:txBody>
      </p:sp>
    </p:spTree>
    <p:extLst>
      <p:ext uri="{BB962C8B-B14F-4D97-AF65-F5344CB8AC3E}">
        <p14:creationId xmlns:p14="http://schemas.microsoft.com/office/powerpoint/2010/main" val="2932141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FH Blue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solidFill>
                  <a:schemeClr val="tx1"/>
                </a:solidFill>
                <a:latin typeface="+mn-lt"/>
              </a:defRPr>
            </a:lvl1pPr>
            <a:lvl2pPr>
              <a:defRPr lang="en-US" dirty="0" smtClean="0">
                <a:solidFill>
                  <a:schemeClr val="tx1"/>
                </a:solidFill>
                <a:latin typeface="+mn-lt"/>
              </a:defRPr>
            </a:lvl2pPr>
            <a:lvl3pPr>
              <a:defRPr lang="en-US" dirty="0" smtClean="0">
                <a:solidFill>
                  <a:schemeClr val="tx1"/>
                </a:solidFill>
                <a:latin typeface="+mn-lt"/>
              </a:defRPr>
            </a:lvl3pPr>
            <a:lvl4pPr>
              <a:defRPr lang="en-US" dirty="0" smtClean="0">
                <a:solidFill>
                  <a:schemeClr val="tx1"/>
                </a:solidFill>
                <a:latin typeface="+mn-lt"/>
              </a:defRPr>
            </a:lvl4pPr>
            <a:lvl5pPr>
              <a:defRPr lang="en-US" dirty="0">
                <a:solidFill>
                  <a:schemeClr val="tx1"/>
                </a:solidFill>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8"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chemeClr val="accent1"/>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2499539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FH Blue Angle ARIAL">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8" name="Title 7"/>
          <p:cNvSpPr>
            <a:spLocks noGrp="1"/>
          </p:cNvSpPr>
          <p:nvPr>
            <p:ph type="title"/>
          </p:nvPr>
        </p:nvSpPr>
        <p:spPr>
          <a:xfrm>
            <a:off x="9085252" y="289141"/>
            <a:ext cx="2948538" cy="1475076"/>
          </a:xfrm>
        </p:spPr>
        <p:txBody>
          <a:bodyPr anchor="b">
            <a:noAutofit/>
          </a:bodyPr>
          <a:lstStyle>
            <a:lvl1pPr marL="0" indent="0" algn="l"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FFFF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Tree>
    <p:extLst>
      <p:ext uri="{BB962C8B-B14F-4D97-AF65-F5344CB8AC3E}">
        <p14:creationId xmlns:p14="http://schemas.microsoft.com/office/powerpoint/2010/main" val="1548249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FH Blue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11"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chemeClr val="accent1"/>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217000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FH Blue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12"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chemeClr val="accent1"/>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73891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5C4FA-7113-4902-A570-467ACBA9B40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D692-087B-462D-AE04-FB8CA0CBE102}" type="slidenum">
              <a:rPr lang="en-US" smtClean="0"/>
              <a:t>‹#›</a:t>
            </a:fld>
            <a:endParaRPr lang="en-US"/>
          </a:p>
        </p:txBody>
      </p:sp>
      <p:sp>
        <p:nvSpPr>
          <p:cNvPr id="8" name="Text Placeholder 2"/>
          <p:cNvSpPr>
            <a:spLocks noGrp="1"/>
          </p:cNvSpPr>
          <p:nvPr>
            <p:ph type="body" idx="13"/>
          </p:nvPr>
        </p:nvSpPr>
        <p:spPr>
          <a:xfrm>
            <a:off x="839787" y="404813"/>
            <a:ext cx="10512426" cy="863947"/>
          </a:xfrm>
        </p:spPr>
        <p:txBody>
          <a:bodyPr/>
          <a:lstStyle>
            <a:lvl1pPr marL="0" indent="0">
              <a:spcBef>
                <a:spcPts val="0"/>
              </a:spcBef>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011210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 FH Blue ARIAL">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i="0" kern="1200" cap="all" spc="-100" baseline="0" dirty="0">
                <a:solidFill>
                  <a:schemeClr val="accent1"/>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i="0" kern="1200" cap="all" spc="-100" baseline="0" dirty="0">
                <a:solidFill>
                  <a:schemeClr val="accent1"/>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i="0" kern="1200" cap="all" spc="-100" baseline="0" dirty="0">
                <a:solidFill>
                  <a:schemeClr val="accent1"/>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i="0" kern="1200" cap="all" spc="-100" baseline="0" dirty="0">
                <a:solidFill>
                  <a:schemeClr val="accent1"/>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a:noAutofit/>
          </a:bodyPr>
          <a:lstStyle>
            <a:lvl1pPr>
              <a:defRPr>
                <a:solidFill>
                  <a:schemeClr val="tx1"/>
                </a:solidFill>
              </a:defRPr>
            </a:lvl1pPr>
          </a:lstStyle>
          <a:p>
            <a:fld id="{BBE961DD-B3E3-4719-9E69-135D36C612E9}" type="slidenum">
              <a:rPr lang="en-US" smtClean="0">
                <a:solidFill>
                  <a:srgbClr val="333333"/>
                </a:solidFill>
              </a:rPr>
              <a:pPr/>
              <a:t>‹#›</a:t>
            </a:fld>
            <a:endParaRPr lang="en-US"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marL="0" marR="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latin typeface="+mn-lt"/>
              </a:defRPr>
            </a:lvl1pPr>
            <a:lvl2pPr marL="154513"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2pPr>
            <a:lvl3pPr marL="376757" marR="0"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3pPr>
            <a:lvl4pPr marL="609585"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4pPr>
            <a:lvl5pPr marL="842412" marR="0"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5pPr>
          </a:lstStyle>
          <a:p>
            <a:pPr marL="0" marR="0" lvl="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pPr>
            <a:r>
              <a:rPr kumimoji="0" lang="en-US" sz="2000" b="0" i="0" u="none" strike="noStrike" kern="1200" cap="none" spc="0" normalizeH="0" baseline="0" noProof="0" dirty="0">
                <a:ln>
                  <a:noFill/>
                </a:ln>
                <a:solidFill>
                  <a:srgbClr val="666666">
                    <a:lumMod val="50000"/>
                  </a:srgbClr>
                </a:solidFill>
                <a:effectLst/>
                <a:uLnTx/>
                <a:uFillTx/>
                <a:latin typeface="Arial"/>
                <a:ea typeface="+mn-ea"/>
                <a:cs typeface="Arial"/>
              </a:rPr>
              <a:t>Click to edit Master text styles</a:t>
            </a:r>
          </a:p>
          <a:p>
            <a:pPr marL="154513" marR="0" lvl="1"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666666">
                    <a:lumMod val="50000"/>
                  </a:srgbClr>
                </a:solidFill>
                <a:effectLst/>
                <a:uLnTx/>
                <a:uFillTx/>
                <a:latin typeface="Arial"/>
                <a:ea typeface="+mn-ea"/>
                <a:cs typeface="Arial"/>
              </a:rPr>
              <a:t>Second level</a:t>
            </a:r>
          </a:p>
          <a:p>
            <a:pPr marL="376757" marR="0" lvl="2"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600" b="0" i="0" u="none" strike="noStrike" kern="1200" cap="none" spc="0" normalizeH="0" baseline="0" noProof="0" dirty="0">
                <a:ln>
                  <a:noFill/>
                </a:ln>
                <a:solidFill>
                  <a:srgbClr val="666666">
                    <a:lumMod val="50000"/>
                  </a:srgbClr>
                </a:solidFill>
                <a:effectLst/>
                <a:uLnTx/>
                <a:uFillTx/>
                <a:latin typeface="Arial"/>
                <a:ea typeface="+mn-ea"/>
                <a:cs typeface="Arial"/>
              </a:rPr>
              <a:t>Third level</a:t>
            </a:r>
          </a:p>
          <a:p>
            <a:pPr marL="609585" marR="0" lvl="3"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666666">
                    <a:lumMod val="50000"/>
                  </a:srgbClr>
                </a:solidFill>
                <a:effectLst/>
                <a:uLnTx/>
                <a:uFillTx/>
                <a:latin typeface="Arial"/>
                <a:ea typeface="+mn-ea"/>
                <a:cs typeface="Arial"/>
              </a:rPr>
              <a:t>Fourth level</a:t>
            </a:r>
          </a:p>
          <a:p>
            <a:pPr marL="842412" marR="0" lvl="4"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200" b="0" i="0" u="none" strike="noStrike" kern="1200" cap="none" spc="0" normalizeH="0" baseline="0" noProof="0" dirty="0">
                <a:ln>
                  <a:noFill/>
                </a:ln>
                <a:solidFill>
                  <a:srgbClr val="666666">
                    <a:lumMod val="50000"/>
                  </a:srgbClr>
                </a:solidFill>
                <a:effectLst/>
                <a:uLnTx/>
                <a:uFillTx/>
                <a:latin typeface="Arial"/>
                <a:ea typeface="+mn-ea"/>
                <a:cs typeface="Arial"/>
              </a:rPr>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chemeClr val="accent1"/>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21"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531941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FH Blue ARIAL">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noAutofit/>
          </a:bodyPr>
          <a:lstStyle>
            <a:lvl1pPr>
              <a:defRPr>
                <a:solidFill>
                  <a:schemeClr val="tx1"/>
                </a:solidFill>
              </a:defRPr>
            </a:lvl1pPr>
          </a:lstStyle>
          <a:p>
            <a:fld id="{BBE961DD-B3E3-4719-9E69-135D36C612E9}" type="slidenum">
              <a:rPr lang="en-US" smtClean="0">
                <a:solidFill>
                  <a:srgbClr val="333333"/>
                </a:solidFill>
              </a:rPr>
              <a:pPr/>
              <a:t>‹#›</a:t>
            </a:fld>
            <a:endParaRPr lang="en-US" dirty="0">
              <a:solidFill>
                <a:srgbClr val="333333"/>
              </a:solidFill>
            </a:endParaRPr>
          </a:p>
        </p:txBody>
      </p:sp>
      <p:sp>
        <p:nvSpPr>
          <p:cNvPr id="5"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chemeClr val="accent1"/>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4164336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p Image Text Boxes FH Blue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 name="Title 1"/>
          <p:cNvSpPr>
            <a:spLocks noGrp="1"/>
          </p:cNvSpPr>
          <p:nvPr>
            <p:ph type="title"/>
          </p:nvPr>
        </p:nvSpPr>
        <p:spPr>
          <a:xfrm>
            <a:off x="3060834" y="3253339"/>
            <a:ext cx="8965993" cy="776013"/>
          </a:xfrm>
        </p:spPr>
        <p:txBody>
          <a:bodyPr bIns="0"/>
          <a:lstStyle>
            <a:lvl1pPr algn="r">
              <a:defRPr>
                <a:solidFill>
                  <a:schemeClr val="accent1"/>
                </a:solidFill>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3401331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ttom Image with Text FH Blue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chemeClr val="accent1"/>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2"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43761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ttom Image with Boxes FH Blue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chemeClr val="accent1"/>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8"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2015283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Image with Text FH Blue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398744"/>
            <a:ext cx="10798580" cy="1798855"/>
          </a:xfrm>
        </p:spPr>
        <p:txBody>
          <a:bodyPr>
            <a:noAutofit/>
          </a:bodyPr>
          <a:lstStyle>
            <a:lvl1pPr algn="r">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algn="r">
              <a:defRPr>
                <a:solidFill>
                  <a:schemeClr val="accent1"/>
                </a:solidFill>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3826555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de Image FH Blue ARIAL">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chemeClr val="accent1"/>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974907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s FH Blue GEORGIA">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3" name="Title 2"/>
          <p:cNvSpPr>
            <a:spLocks noGrp="1"/>
          </p:cNvSpPr>
          <p:nvPr>
            <p:ph type="title"/>
          </p:nvPr>
        </p:nvSpPr>
        <p:spPr>
          <a:xfrm>
            <a:off x="481260" y="563099"/>
            <a:ext cx="8927164" cy="900293"/>
          </a:xfrm>
        </p:spPr>
        <p:txBody>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accent1"/>
                </a:solidFill>
                <a:latin typeface="Georgia"/>
                <a:ea typeface="ＭＳ Ｐゴシック" charset="0"/>
                <a:cs typeface="Georgia"/>
              </a:defRPr>
            </a:lvl1pPr>
          </a:lstStyle>
          <a:p>
            <a:r>
              <a:rPr lang="en-US" dirty="0"/>
              <a:t>Click to edit Master title style</a:t>
            </a:r>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484222" y="2185588"/>
            <a:ext cx="539750" cy="2132412"/>
          </a:xfrm>
        </p:spPr>
        <p:txBody>
          <a:bodyPr vert="horz" lIns="0" tIns="45720" rIns="0" bIns="45720" rtlCol="0" anchor="ctr" anchorCtr="0">
            <a:noAutofit/>
          </a:bodyPr>
          <a:lstStyle>
            <a:lvl1pPr algn="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Tree>
    <p:extLst>
      <p:ext uri="{BB962C8B-B14F-4D97-AF65-F5344CB8AC3E}">
        <p14:creationId xmlns:p14="http://schemas.microsoft.com/office/powerpoint/2010/main" val="1101929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Breaker FH Blue GEORGIA">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chemeClr val="accent1"/>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defRPr sz="1200" cap="all" baseline="0">
                <a:solidFill>
                  <a:schemeClr val="bg1"/>
                </a:solidFill>
                <a:latin typeface="+mj-lt"/>
              </a:defRPr>
            </a:lvl1pPr>
          </a:lstStyle>
          <a:p>
            <a:pPr lvl="0"/>
            <a:r>
              <a:rPr lang="en-US" dirty="0"/>
              <a:t>Click to edit Master text styles</a:t>
            </a:r>
          </a:p>
        </p:txBody>
      </p:sp>
      <p:sp>
        <p:nvSpPr>
          <p:cNvPr id="8" name="Title 1"/>
          <p:cNvSpPr>
            <a:spLocks noGrp="1"/>
          </p:cNvSpPr>
          <p:nvPr>
            <p:ph type="title" hasCustomPrompt="1"/>
          </p:nvPr>
        </p:nvSpPr>
        <p:spPr>
          <a:xfrm>
            <a:off x="3079749" y="1231900"/>
            <a:ext cx="8270875" cy="1932757"/>
          </a:xfrm>
        </p:spPr>
        <p:txBody>
          <a:bodyPr anchor="t"/>
          <a:lstStyle>
            <a:lvl1pPr marL="0" indent="0" algn="r" defTabSz="1625559" rtl="0" eaLnBrk="1" fontAlgn="base" latinLnBrk="0" hangingPunct="1">
              <a:lnSpc>
                <a:spcPct val="85000"/>
              </a:lnSpc>
              <a:spcBef>
                <a:spcPts val="400"/>
              </a:spcBef>
              <a:spcAft>
                <a:spcPts val="400"/>
              </a:spcAft>
              <a:buFont typeface="Arial" charset="0"/>
              <a:buNone/>
              <a:defRPr lang="en-US" sz="6700" i="0" kern="1200" cap="none" spc="-150" baseline="0" dirty="0">
                <a:solidFill>
                  <a:schemeClr val="bg1"/>
                </a:solidFill>
                <a:latin typeface="Georgia"/>
                <a:ea typeface="ＭＳ Ｐゴシック" charset="0"/>
                <a:cs typeface="Georgia"/>
              </a:defRPr>
            </a:lvl1pPr>
          </a:lstStyle>
          <a:p>
            <a:pPr marL="0" lvl="0" indent="0" algn="r" defTabSz="1219170" rtl="0" eaLnBrk="1" latinLnBrk="0" hangingPunct="1">
              <a:lnSpc>
                <a:spcPct val="90000"/>
              </a:lnSpc>
              <a:spcBef>
                <a:spcPts val="600"/>
              </a:spcBef>
              <a:spcAft>
                <a:spcPts val="600"/>
              </a:spcAft>
              <a:buSzPct val="80000"/>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2784972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olumn FH Blue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6" name="Title 7"/>
          <p:cNvSpPr>
            <a:spLocks noGrp="1"/>
          </p:cNvSpPr>
          <p:nvPr>
            <p:ph type="title"/>
          </p:nvPr>
        </p:nvSpPr>
        <p:spPr>
          <a:xfrm>
            <a:off x="828675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accent1"/>
                </a:solidFill>
                <a:latin typeface="Georgia"/>
                <a:ea typeface="ＭＳ Ｐゴシック" charset="0"/>
                <a:cs typeface="Georgia"/>
              </a:defRPr>
            </a:lvl1pPr>
          </a:lstStyle>
          <a:p>
            <a:r>
              <a:rPr lang="en-US" dirty="0"/>
              <a:t>Click to edit Master title style</a:t>
            </a:r>
          </a:p>
        </p:txBody>
      </p:sp>
      <p:sp>
        <p:nvSpPr>
          <p:cNvPr id="10"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35806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7" y="1412875"/>
            <a:ext cx="10512425" cy="2016126"/>
          </a:xfrm>
        </p:spPr>
        <p:txBody>
          <a:bodyPr anchor="b"/>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9787" y="3789364"/>
            <a:ext cx="10512425" cy="1008062"/>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19C5C4FA-7113-4902-A570-467ACBA9B40B}" type="datetimeFigureOut">
              <a:rPr lang="en-US" smtClean="0"/>
              <a:pPr/>
              <a:t>1/26/2020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F5FD692-087B-462D-AE04-FB8CA0CBE102}" type="slidenum">
              <a:rPr lang="en-US" smtClean="0"/>
              <a:pPr/>
              <a:t>‹#›</a:t>
            </a:fld>
            <a:endParaRPr lang="en-US"/>
          </a:p>
        </p:txBody>
      </p:sp>
      <p:grpSp>
        <p:nvGrpSpPr>
          <p:cNvPr id="7" name="Group 6"/>
          <p:cNvGrpSpPr>
            <a:grpSpLocks noChangeAspect="1"/>
          </p:cNvGrpSpPr>
          <p:nvPr userDrawn="1"/>
        </p:nvGrpSpPr>
        <p:grpSpPr>
          <a:xfrm>
            <a:off x="10416479" y="6237312"/>
            <a:ext cx="1368000" cy="198539"/>
            <a:chOff x="3216275" y="1982788"/>
            <a:chExt cx="19853275" cy="2881312"/>
          </a:xfrm>
          <a:solidFill>
            <a:schemeClr val="bg1"/>
          </a:solidFill>
        </p:grpSpPr>
        <p:sp>
          <p:nvSpPr>
            <p:cNvPr id="8" name="Freeform 8"/>
            <p:cNvSpPr>
              <a:spLocks noEditPoints="1"/>
            </p:cNvSpPr>
            <p:nvPr userDrawn="1"/>
          </p:nvSpPr>
          <p:spPr bwMode="auto">
            <a:xfrm>
              <a:off x="3216275" y="1982788"/>
              <a:ext cx="19853275" cy="2881312"/>
            </a:xfrm>
            <a:custGeom>
              <a:avLst/>
              <a:gdLst>
                <a:gd name="T0" fmla="*/ 9764 w 12506"/>
                <a:gd name="T1" fmla="*/ 1177 h 1815"/>
                <a:gd name="T2" fmla="*/ 9693 w 12506"/>
                <a:gd name="T3" fmla="*/ 1324 h 1815"/>
                <a:gd name="T4" fmla="*/ 9831 w 12506"/>
                <a:gd name="T5" fmla="*/ 1449 h 1815"/>
                <a:gd name="T6" fmla="*/ 10485 w 12506"/>
                <a:gd name="T7" fmla="*/ 1690 h 1815"/>
                <a:gd name="T8" fmla="*/ 9886 w 12506"/>
                <a:gd name="T9" fmla="*/ 1679 h 1815"/>
                <a:gd name="T10" fmla="*/ 9573 w 12506"/>
                <a:gd name="T11" fmla="*/ 1701 h 1815"/>
                <a:gd name="T12" fmla="*/ 9361 w 12506"/>
                <a:gd name="T13" fmla="*/ 1528 h 1815"/>
                <a:gd name="T14" fmla="*/ 9328 w 12506"/>
                <a:gd name="T15" fmla="*/ 1238 h 1815"/>
                <a:gd name="T16" fmla="*/ 9512 w 12506"/>
                <a:gd name="T17" fmla="*/ 1001 h 1815"/>
                <a:gd name="T18" fmla="*/ 9958 w 12506"/>
                <a:gd name="T19" fmla="*/ 914 h 1815"/>
                <a:gd name="T20" fmla="*/ 9975 w 12506"/>
                <a:gd name="T21" fmla="*/ 716 h 1815"/>
                <a:gd name="T22" fmla="*/ 9768 w 12506"/>
                <a:gd name="T23" fmla="*/ 728 h 1815"/>
                <a:gd name="T24" fmla="*/ 9378 w 12506"/>
                <a:gd name="T25" fmla="*/ 743 h 1815"/>
                <a:gd name="T26" fmla="*/ 9589 w 12506"/>
                <a:gd name="T27" fmla="*/ 501 h 1815"/>
                <a:gd name="T28" fmla="*/ 9970 w 12506"/>
                <a:gd name="T29" fmla="*/ 439 h 1815"/>
                <a:gd name="T30" fmla="*/ 10344 w 12506"/>
                <a:gd name="T31" fmla="*/ 602 h 1815"/>
                <a:gd name="T32" fmla="*/ 10485 w 12506"/>
                <a:gd name="T33" fmla="*/ 1690 h 1815"/>
                <a:gd name="T34" fmla="*/ 908 w 12506"/>
                <a:gd name="T35" fmla="*/ 1360 h 1815"/>
                <a:gd name="T36" fmla="*/ 5193 w 12506"/>
                <a:gd name="T37" fmla="*/ 441 h 1815"/>
                <a:gd name="T38" fmla="*/ 5517 w 12506"/>
                <a:gd name="T39" fmla="*/ 565 h 1815"/>
                <a:gd name="T40" fmla="*/ 5691 w 12506"/>
                <a:gd name="T41" fmla="*/ 829 h 1815"/>
                <a:gd name="T42" fmla="*/ 5707 w 12506"/>
                <a:gd name="T43" fmla="*/ 1270 h 1815"/>
                <a:gd name="T44" fmla="*/ 5539 w 12506"/>
                <a:gd name="T45" fmla="*/ 1573 h 1815"/>
                <a:gd name="T46" fmla="*/ 5193 w 12506"/>
                <a:gd name="T47" fmla="*/ 1715 h 1815"/>
                <a:gd name="T48" fmla="*/ 4848 w 12506"/>
                <a:gd name="T49" fmla="*/ 1668 h 1815"/>
                <a:gd name="T50" fmla="*/ 4607 w 12506"/>
                <a:gd name="T51" fmla="*/ 1462 h 1815"/>
                <a:gd name="T52" fmla="*/ 4509 w 12506"/>
                <a:gd name="T53" fmla="*/ 1113 h 1815"/>
                <a:gd name="T54" fmla="*/ 4607 w 12506"/>
                <a:gd name="T55" fmla="*/ 695 h 1815"/>
                <a:gd name="T56" fmla="*/ 4848 w 12506"/>
                <a:gd name="T57" fmla="*/ 488 h 1815"/>
                <a:gd name="T58" fmla="*/ 5181 w 12506"/>
                <a:gd name="T59" fmla="*/ 1439 h 1815"/>
                <a:gd name="T60" fmla="*/ 5320 w 12506"/>
                <a:gd name="T61" fmla="*/ 1215 h 1815"/>
                <a:gd name="T62" fmla="*/ 5281 w 12506"/>
                <a:gd name="T63" fmla="*/ 799 h 1815"/>
                <a:gd name="T64" fmla="*/ 5072 w 12506"/>
                <a:gd name="T65" fmla="*/ 714 h 1815"/>
                <a:gd name="T66" fmla="*/ 4929 w 12506"/>
                <a:gd name="T67" fmla="*/ 880 h 1815"/>
                <a:gd name="T68" fmla="*/ 4929 w 12506"/>
                <a:gd name="T69" fmla="*/ 1277 h 1815"/>
                <a:gd name="T70" fmla="*/ 5072 w 12506"/>
                <a:gd name="T71" fmla="*/ 1442 h 1815"/>
                <a:gd name="T72" fmla="*/ 3362 w 12506"/>
                <a:gd name="T73" fmla="*/ 1692 h 1815"/>
                <a:gd name="T74" fmla="*/ 4368 w 12506"/>
                <a:gd name="T75" fmla="*/ 124 h 1815"/>
                <a:gd name="T76" fmla="*/ 6407 w 12506"/>
                <a:gd name="T77" fmla="*/ 805 h 1815"/>
                <a:gd name="T78" fmla="*/ 5871 w 12506"/>
                <a:gd name="T79" fmla="*/ 578 h 1815"/>
                <a:gd name="T80" fmla="*/ 6399 w 12506"/>
                <a:gd name="T81" fmla="*/ 507 h 1815"/>
                <a:gd name="T82" fmla="*/ 11048 w 12506"/>
                <a:gd name="T83" fmla="*/ 113 h 1815"/>
                <a:gd name="T84" fmla="*/ 7466 w 12506"/>
                <a:gd name="T85" fmla="*/ 1578 h 1815"/>
                <a:gd name="T86" fmla="*/ 7169 w 12506"/>
                <a:gd name="T87" fmla="*/ 1718 h 1815"/>
                <a:gd name="T88" fmla="*/ 6894 w 12506"/>
                <a:gd name="T89" fmla="*/ 1645 h 1815"/>
                <a:gd name="T90" fmla="*/ 6718 w 12506"/>
                <a:gd name="T91" fmla="*/ 1367 h 1815"/>
                <a:gd name="T92" fmla="*/ 6732 w 12506"/>
                <a:gd name="T93" fmla="*/ 787 h 1815"/>
                <a:gd name="T94" fmla="*/ 6974 w 12506"/>
                <a:gd name="T95" fmla="*/ 492 h 1815"/>
                <a:gd name="T96" fmla="*/ 7295 w 12506"/>
                <a:gd name="T97" fmla="*/ 445 h 1815"/>
                <a:gd name="T98" fmla="*/ 7852 w 12506"/>
                <a:gd name="T99" fmla="*/ 845 h 1815"/>
                <a:gd name="T100" fmla="*/ 7321 w 12506"/>
                <a:gd name="T101" fmla="*/ 707 h 1815"/>
                <a:gd name="T102" fmla="*/ 7121 w 12506"/>
                <a:gd name="T103" fmla="*/ 850 h 1815"/>
                <a:gd name="T104" fmla="*/ 7094 w 12506"/>
                <a:gd name="T105" fmla="*/ 1204 h 1815"/>
                <a:gd name="T106" fmla="*/ 7196 w 12506"/>
                <a:gd name="T107" fmla="*/ 1409 h 1815"/>
                <a:gd name="T108" fmla="*/ 7406 w 12506"/>
                <a:gd name="T109" fmla="*/ 1408 h 1815"/>
                <a:gd name="T110" fmla="*/ 8106 w 12506"/>
                <a:gd name="T111" fmla="*/ 224 h 1815"/>
                <a:gd name="T112" fmla="*/ 12041 w 12506"/>
                <a:gd name="T113" fmla="*/ 1690 h 1815"/>
                <a:gd name="T114" fmla="*/ 12043 w 12506"/>
                <a:gd name="T115" fmla="*/ 466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06" h="1815">
                  <a:moveTo>
                    <a:pt x="10029" y="1379"/>
                  </a:moveTo>
                  <a:lnTo>
                    <a:pt x="10029" y="1148"/>
                  </a:lnTo>
                  <a:lnTo>
                    <a:pt x="9966" y="1144"/>
                  </a:lnTo>
                  <a:lnTo>
                    <a:pt x="9898" y="1143"/>
                  </a:lnTo>
                  <a:lnTo>
                    <a:pt x="9854" y="1145"/>
                  </a:lnTo>
                  <a:lnTo>
                    <a:pt x="9834" y="1149"/>
                  </a:lnTo>
                  <a:lnTo>
                    <a:pt x="9815" y="1154"/>
                  </a:lnTo>
                  <a:lnTo>
                    <a:pt x="9796" y="1160"/>
                  </a:lnTo>
                  <a:lnTo>
                    <a:pt x="9780" y="1168"/>
                  </a:lnTo>
                  <a:lnTo>
                    <a:pt x="9764" y="1177"/>
                  </a:lnTo>
                  <a:lnTo>
                    <a:pt x="9750" y="1187"/>
                  </a:lnTo>
                  <a:lnTo>
                    <a:pt x="9737" y="1198"/>
                  </a:lnTo>
                  <a:lnTo>
                    <a:pt x="9725" y="1210"/>
                  </a:lnTo>
                  <a:lnTo>
                    <a:pt x="9715" y="1224"/>
                  </a:lnTo>
                  <a:lnTo>
                    <a:pt x="9707" y="1238"/>
                  </a:lnTo>
                  <a:lnTo>
                    <a:pt x="9701" y="1254"/>
                  </a:lnTo>
                  <a:lnTo>
                    <a:pt x="9696" y="1271"/>
                  </a:lnTo>
                  <a:lnTo>
                    <a:pt x="9693" y="1288"/>
                  </a:lnTo>
                  <a:lnTo>
                    <a:pt x="9692" y="1307"/>
                  </a:lnTo>
                  <a:lnTo>
                    <a:pt x="9693" y="1324"/>
                  </a:lnTo>
                  <a:lnTo>
                    <a:pt x="9695" y="1339"/>
                  </a:lnTo>
                  <a:lnTo>
                    <a:pt x="9699" y="1354"/>
                  </a:lnTo>
                  <a:lnTo>
                    <a:pt x="9704" y="1368"/>
                  </a:lnTo>
                  <a:lnTo>
                    <a:pt x="9719" y="1392"/>
                  </a:lnTo>
                  <a:lnTo>
                    <a:pt x="9738" y="1413"/>
                  </a:lnTo>
                  <a:lnTo>
                    <a:pt x="9761" y="1429"/>
                  </a:lnTo>
                  <a:lnTo>
                    <a:pt x="9774" y="1435"/>
                  </a:lnTo>
                  <a:lnTo>
                    <a:pt x="9787" y="1440"/>
                  </a:lnTo>
                  <a:lnTo>
                    <a:pt x="9816" y="1447"/>
                  </a:lnTo>
                  <a:lnTo>
                    <a:pt x="9831" y="1449"/>
                  </a:lnTo>
                  <a:lnTo>
                    <a:pt x="9846" y="1450"/>
                  </a:lnTo>
                  <a:lnTo>
                    <a:pt x="9874" y="1448"/>
                  </a:lnTo>
                  <a:lnTo>
                    <a:pt x="9901" y="1444"/>
                  </a:lnTo>
                  <a:lnTo>
                    <a:pt x="9927" y="1437"/>
                  </a:lnTo>
                  <a:lnTo>
                    <a:pt x="9952" y="1428"/>
                  </a:lnTo>
                  <a:lnTo>
                    <a:pt x="9974" y="1418"/>
                  </a:lnTo>
                  <a:lnTo>
                    <a:pt x="9995" y="1406"/>
                  </a:lnTo>
                  <a:lnTo>
                    <a:pt x="10013" y="1393"/>
                  </a:lnTo>
                  <a:lnTo>
                    <a:pt x="10029" y="1379"/>
                  </a:lnTo>
                  <a:close/>
                  <a:moveTo>
                    <a:pt x="10485" y="1690"/>
                  </a:moveTo>
                  <a:lnTo>
                    <a:pt x="10043" y="1690"/>
                  </a:lnTo>
                  <a:lnTo>
                    <a:pt x="10041" y="1658"/>
                  </a:lnTo>
                  <a:lnTo>
                    <a:pt x="10038" y="1634"/>
                  </a:lnTo>
                  <a:lnTo>
                    <a:pt x="10036" y="1612"/>
                  </a:lnTo>
                  <a:lnTo>
                    <a:pt x="10035" y="1584"/>
                  </a:lnTo>
                  <a:lnTo>
                    <a:pt x="10029" y="1584"/>
                  </a:lnTo>
                  <a:lnTo>
                    <a:pt x="9998" y="1612"/>
                  </a:lnTo>
                  <a:lnTo>
                    <a:pt x="9964" y="1637"/>
                  </a:lnTo>
                  <a:lnTo>
                    <a:pt x="9926" y="1659"/>
                  </a:lnTo>
                  <a:lnTo>
                    <a:pt x="9886" y="1679"/>
                  </a:lnTo>
                  <a:lnTo>
                    <a:pt x="9842" y="1694"/>
                  </a:lnTo>
                  <a:lnTo>
                    <a:pt x="9819" y="1701"/>
                  </a:lnTo>
                  <a:lnTo>
                    <a:pt x="9795" y="1706"/>
                  </a:lnTo>
                  <a:lnTo>
                    <a:pt x="9771" y="1710"/>
                  </a:lnTo>
                  <a:lnTo>
                    <a:pt x="9745" y="1713"/>
                  </a:lnTo>
                  <a:lnTo>
                    <a:pt x="9719" y="1715"/>
                  </a:lnTo>
                  <a:lnTo>
                    <a:pt x="9691" y="1716"/>
                  </a:lnTo>
                  <a:lnTo>
                    <a:pt x="9641" y="1713"/>
                  </a:lnTo>
                  <a:lnTo>
                    <a:pt x="9595" y="1706"/>
                  </a:lnTo>
                  <a:lnTo>
                    <a:pt x="9573" y="1701"/>
                  </a:lnTo>
                  <a:lnTo>
                    <a:pt x="9553" y="1694"/>
                  </a:lnTo>
                  <a:lnTo>
                    <a:pt x="9515" y="1679"/>
                  </a:lnTo>
                  <a:lnTo>
                    <a:pt x="9497" y="1670"/>
                  </a:lnTo>
                  <a:lnTo>
                    <a:pt x="9480" y="1660"/>
                  </a:lnTo>
                  <a:lnTo>
                    <a:pt x="9450" y="1638"/>
                  </a:lnTo>
                  <a:lnTo>
                    <a:pt x="9436" y="1626"/>
                  </a:lnTo>
                  <a:lnTo>
                    <a:pt x="9422" y="1613"/>
                  </a:lnTo>
                  <a:lnTo>
                    <a:pt x="9399" y="1587"/>
                  </a:lnTo>
                  <a:lnTo>
                    <a:pt x="9378" y="1558"/>
                  </a:lnTo>
                  <a:lnTo>
                    <a:pt x="9361" y="1528"/>
                  </a:lnTo>
                  <a:lnTo>
                    <a:pt x="9346" y="1497"/>
                  </a:lnTo>
                  <a:lnTo>
                    <a:pt x="9335" y="1466"/>
                  </a:lnTo>
                  <a:lnTo>
                    <a:pt x="9326" y="1434"/>
                  </a:lnTo>
                  <a:lnTo>
                    <a:pt x="9320" y="1403"/>
                  </a:lnTo>
                  <a:lnTo>
                    <a:pt x="9317" y="1373"/>
                  </a:lnTo>
                  <a:lnTo>
                    <a:pt x="9315" y="1344"/>
                  </a:lnTo>
                  <a:lnTo>
                    <a:pt x="9316" y="1316"/>
                  </a:lnTo>
                  <a:lnTo>
                    <a:pt x="9319" y="1289"/>
                  </a:lnTo>
                  <a:lnTo>
                    <a:pt x="9323" y="1263"/>
                  </a:lnTo>
                  <a:lnTo>
                    <a:pt x="9328" y="1238"/>
                  </a:lnTo>
                  <a:lnTo>
                    <a:pt x="9335" y="1214"/>
                  </a:lnTo>
                  <a:lnTo>
                    <a:pt x="9343" y="1191"/>
                  </a:lnTo>
                  <a:lnTo>
                    <a:pt x="9353" y="1169"/>
                  </a:lnTo>
                  <a:lnTo>
                    <a:pt x="9364" y="1148"/>
                  </a:lnTo>
                  <a:lnTo>
                    <a:pt x="9389" y="1109"/>
                  </a:lnTo>
                  <a:lnTo>
                    <a:pt x="9404" y="1090"/>
                  </a:lnTo>
                  <a:lnTo>
                    <a:pt x="9419" y="1073"/>
                  </a:lnTo>
                  <a:lnTo>
                    <a:pt x="9453" y="1041"/>
                  </a:lnTo>
                  <a:lnTo>
                    <a:pt x="9491" y="1013"/>
                  </a:lnTo>
                  <a:lnTo>
                    <a:pt x="9512" y="1001"/>
                  </a:lnTo>
                  <a:lnTo>
                    <a:pt x="9533" y="989"/>
                  </a:lnTo>
                  <a:lnTo>
                    <a:pt x="9554" y="978"/>
                  </a:lnTo>
                  <a:lnTo>
                    <a:pt x="9577" y="968"/>
                  </a:lnTo>
                  <a:lnTo>
                    <a:pt x="9623" y="950"/>
                  </a:lnTo>
                  <a:lnTo>
                    <a:pt x="9672" y="936"/>
                  </a:lnTo>
                  <a:lnTo>
                    <a:pt x="9723" y="925"/>
                  </a:lnTo>
                  <a:lnTo>
                    <a:pt x="9775" y="917"/>
                  </a:lnTo>
                  <a:lnTo>
                    <a:pt x="9827" y="913"/>
                  </a:lnTo>
                  <a:lnTo>
                    <a:pt x="9881" y="911"/>
                  </a:lnTo>
                  <a:lnTo>
                    <a:pt x="9958" y="914"/>
                  </a:lnTo>
                  <a:lnTo>
                    <a:pt x="10029" y="919"/>
                  </a:lnTo>
                  <a:lnTo>
                    <a:pt x="10029" y="848"/>
                  </a:lnTo>
                  <a:lnTo>
                    <a:pt x="10027" y="813"/>
                  </a:lnTo>
                  <a:lnTo>
                    <a:pt x="10024" y="797"/>
                  </a:lnTo>
                  <a:lnTo>
                    <a:pt x="10021" y="782"/>
                  </a:lnTo>
                  <a:lnTo>
                    <a:pt x="10011" y="755"/>
                  </a:lnTo>
                  <a:lnTo>
                    <a:pt x="10004" y="744"/>
                  </a:lnTo>
                  <a:lnTo>
                    <a:pt x="9995" y="733"/>
                  </a:lnTo>
                  <a:lnTo>
                    <a:pt x="9986" y="724"/>
                  </a:lnTo>
                  <a:lnTo>
                    <a:pt x="9975" y="716"/>
                  </a:lnTo>
                  <a:lnTo>
                    <a:pt x="9948" y="703"/>
                  </a:lnTo>
                  <a:lnTo>
                    <a:pt x="9914" y="696"/>
                  </a:lnTo>
                  <a:lnTo>
                    <a:pt x="9895" y="694"/>
                  </a:lnTo>
                  <a:lnTo>
                    <a:pt x="9873" y="693"/>
                  </a:lnTo>
                  <a:lnTo>
                    <a:pt x="9836" y="697"/>
                  </a:lnTo>
                  <a:lnTo>
                    <a:pt x="9820" y="700"/>
                  </a:lnTo>
                  <a:lnTo>
                    <a:pt x="9805" y="706"/>
                  </a:lnTo>
                  <a:lnTo>
                    <a:pt x="9791" y="712"/>
                  </a:lnTo>
                  <a:lnTo>
                    <a:pt x="9779" y="720"/>
                  </a:lnTo>
                  <a:lnTo>
                    <a:pt x="9768" y="728"/>
                  </a:lnTo>
                  <a:lnTo>
                    <a:pt x="9758" y="738"/>
                  </a:lnTo>
                  <a:lnTo>
                    <a:pt x="9742" y="759"/>
                  </a:lnTo>
                  <a:lnTo>
                    <a:pt x="9736" y="770"/>
                  </a:lnTo>
                  <a:lnTo>
                    <a:pt x="9731" y="782"/>
                  </a:lnTo>
                  <a:lnTo>
                    <a:pt x="9724" y="806"/>
                  </a:lnTo>
                  <a:lnTo>
                    <a:pt x="9722" y="830"/>
                  </a:lnTo>
                  <a:lnTo>
                    <a:pt x="9364" y="830"/>
                  </a:lnTo>
                  <a:lnTo>
                    <a:pt x="9366" y="803"/>
                  </a:lnTo>
                  <a:lnTo>
                    <a:pt x="9371" y="774"/>
                  </a:lnTo>
                  <a:lnTo>
                    <a:pt x="9378" y="743"/>
                  </a:lnTo>
                  <a:lnTo>
                    <a:pt x="9389" y="711"/>
                  </a:lnTo>
                  <a:lnTo>
                    <a:pt x="9404" y="678"/>
                  </a:lnTo>
                  <a:lnTo>
                    <a:pt x="9423" y="645"/>
                  </a:lnTo>
                  <a:lnTo>
                    <a:pt x="9446" y="613"/>
                  </a:lnTo>
                  <a:lnTo>
                    <a:pt x="9459" y="598"/>
                  </a:lnTo>
                  <a:lnTo>
                    <a:pt x="9474" y="582"/>
                  </a:lnTo>
                  <a:lnTo>
                    <a:pt x="9489" y="567"/>
                  </a:lnTo>
                  <a:lnTo>
                    <a:pt x="9507" y="553"/>
                  </a:lnTo>
                  <a:lnTo>
                    <a:pt x="9545" y="526"/>
                  </a:lnTo>
                  <a:lnTo>
                    <a:pt x="9589" y="501"/>
                  </a:lnTo>
                  <a:lnTo>
                    <a:pt x="9613" y="490"/>
                  </a:lnTo>
                  <a:lnTo>
                    <a:pt x="9639" y="480"/>
                  </a:lnTo>
                  <a:lnTo>
                    <a:pt x="9696" y="462"/>
                  </a:lnTo>
                  <a:lnTo>
                    <a:pt x="9727" y="455"/>
                  </a:lnTo>
                  <a:lnTo>
                    <a:pt x="9759" y="449"/>
                  </a:lnTo>
                  <a:lnTo>
                    <a:pt x="9794" y="444"/>
                  </a:lnTo>
                  <a:lnTo>
                    <a:pt x="9830" y="441"/>
                  </a:lnTo>
                  <a:lnTo>
                    <a:pt x="9868" y="439"/>
                  </a:lnTo>
                  <a:lnTo>
                    <a:pt x="9908" y="438"/>
                  </a:lnTo>
                  <a:lnTo>
                    <a:pt x="9970" y="439"/>
                  </a:lnTo>
                  <a:lnTo>
                    <a:pt x="10027" y="444"/>
                  </a:lnTo>
                  <a:lnTo>
                    <a:pt x="10080" y="452"/>
                  </a:lnTo>
                  <a:lnTo>
                    <a:pt x="10130" y="463"/>
                  </a:lnTo>
                  <a:lnTo>
                    <a:pt x="10176" y="477"/>
                  </a:lnTo>
                  <a:lnTo>
                    <a:pt x="10217" y="495"/>
                  </a:lnTo>
                  <a:lnTo>
                    <a:pt x="10255" y="516"/>
                  </a:lnTo>
                  <a:lnTo>
                    <a:pt x="10289" y="541"/>
                  </a:lnTo>
                  <a:lnTo>
                    <a:pt x="10304" y="555"/>
                  </a:lnTo>
                  <a:lnTo>
                    <a:pt x="10318" y="570"/>
                  </a:lnTo>
                  <a:lnTo>
                    <a:pt x="10344" y="602"/>
                  </a:lnTo>
                  <a:lnTo>
                    <a:pt x="10366" y="639"/>
                  </a:lnTo>
                  <a:lnTo>
                    <a:pt x="10375" y="658"/>
                  </a:lnTo>
                  <a:lnTo>
                    <a:pt x="10384" y="679"/>
                  </a:lnTo>
                  <a:lnTo>
                    <a:pt x="10397" y="723"/>
                  </a:lnTo>
                  <a:lnTo>
                    <a:pt x="10407" y="771"/>
                  </a:lnTo>
                  <a:lnTo>
                    <a:pt x="10411" y="797"/>
                  </a:lnTo>
                  <a:lnTo>
                    <a:pt x="10413" y="824"/>
                  </a:lnTo>
                  <a:lnTo>
                    <a:pt x="10415" y="881"/>
                  </a:lnTo>
                  <a:lnTo>
                    <a:pt x="10415" y="1581"/>
                  </a:lnTo>
                  <a:lnTo>
                    <a:pt x="10485" y="1690"/>
                  </a:lnTo>
                  <a:close/>
                  <a:moveTo>
                    <a:pt x="1815" y="907"/>
                  </a:moveTo>
                  <a:lnTo>
                    <a:pt x="1815" y="453"/>
                  </a:lnTo>
                  <a:lnTo>
                    <a:pt x="1816" y="0"/>
                  </a:lnTo>
                  <a:lnTo>
                    <a:pt x="2268" y="453"/>
                  </a:lnTo>
                  <a:lnTo>
                    <a:pt x="2722" y="907"/>
                  </a:lnTo>
                  <a:lnTo>
                    <a:pt x="2268" y="1360"/>
                  </a:lnTo>
                  <a:lnTo>
                    <a:pt x="1816" y="1813"/>
                  </a:lnTo>
                  <a:lnTo>
                    <a:pt x="1362" y="1359"/>
                  </a:lnTo>
                  <a:lnTo>
                    <a:pt x="908" y="905"/>
                  </a:lnTo>
                  <a:lnTo>
                    <a:pt x="908" y="1360"/>
                  </a:lnTo>
                  <a:lnTo>
                    <a:pt x="908" y="1815"/>
                  </a:lnTo>
                  <a:lnTo>
                    <a:pt x="453" y="1361"/>
                  </a:lnTo>
                  <a:lnTo>
                    <a:pt x="0" y="907"/>
                  </a:lnTo>
                  <a:lnTo>
                    <a:pt x="453" y="453"/>
                  </a:lnTo>
                  <a:lnTo>
                    <a:pt x="908" y="0"/>
                  </a:lnTo>
                  <a:lnTo>
                    <a:pt x="1361" y="453"/>
                  </a:lnTo>
                  <a:lnTo>
                    <a:pt x="1815" y="907"/>
                  </a:lnTo>
                  <a:close/>
                  <a:moveTo>
                    <a:pt x="5118" y="438"/>
                  </a:moveTo>
                  <a:lnTo>
                    <a:pt x="5156" y="439"/>
                  </a:lnTo>
                  <a:lnTo>
                    <a:pt x="5193" y="441"/>
                  </a:lnTo>
                  <a:lnTo>
                    <a:pt x="5229" y="445"/>
                  </a:lnTo>
                  <a:lnTo>
                    <a:pt x="5263" y="451"/>
                  </a:lnTo>
                  <a:lnTo>
                    <a:pt x="5296" y="458"/>
                  </a:lnTo>
                  <a:lnTo>
                    <a:pt x="5328" y="467"/>
                  </a:lnTo>
                  <a:lnTo>
                    <a:pt x="5359" y="477"/>
                  </a:lnTo>
                  <a:lnTo>
                    <a:pt x="5388" y="488"/>
                  </a:lnTo>
                  <a:lnTo>
                    <a:pt x="5416" y="501"/>
                  </a:lnTo>
                  <a:lnTo>
                    <a:pt x="5443" y="515"/>
                  </a:lnTo>
                  <a:lnTo>
                    <a:pt x="5494" y="547"/>
                  </a:lnTo>
                  <a:lnTo>
                    <a:pt x="5517" y="565"/>
                  </a:lnTo>
                  <a:lnTo>
                    <a:pt x="5539" y="584"/>
                  </a:lnTo>
                  <a:lnTo>
                    <a:pt x="5559" y="604"/>
                  </a:lnTo>
                  <a:lnTo>
                    <a:pt x="5579" y="625"/>
                  </a:lnTo>
                  <a:lnTo>
                    <a:pt x="5597" y="647"/>
                  </a:lnTo>
                  <a:lnTo>
                    <a:pt x="5614" y="671"/>
                  </a:lnTo>
                  <a:lnTo>
                    <a:pt x="5630" y="695"/>
                  </a:lnTo>
                  <a:lnTo>
                    <a:pt x="5644" y="720"/>
                  </a:lnTo>
                  <a:lnTo>
                    <a:pt x="5670" y="773"/>
                  </a:lnTo>
                  <a:lnTo>
                    <a:pt x="5681" y="800"/>
                  </a:lnTo>
                  <a:lnTo>
                    <a:pt x="5691" y="829"/>
                  </a:lnTo>
                  <a:lnTo>
                    <a:pt x="5700" y="858"/>
                  </a:lnTo>
                  <a:lnTo>
                    <a:pt x="5707" y="888"/>
                  </a:lnTo>
                  <a:lnTo>
                    <a:pt x="5713" y="919"/>
                  </a:lnTo>
                  <a:lnTo>
                    <a:pt x="5719" y="950"/>
                  </a:lnTo>
                  <a:lnTo>
                    <a:pt x="5725" y="1014"/>
                  </a:lnTo>
                  <a:lnTo>
                    <a:pt x="5727" y="1047"/>
                  </a:lnTo>
                  <a:lnTo>
                    <a:pt x="5728" y="1080"/>
                  </a:lnTo>
                  <a:lnTo>
                    <a:pt x="5725" y="1145"/>
                  </a:lnTo>
                  <a:lnTo>
                    <a:pt x="5719" y="1208"/>
                  </a:lnTo>
                  <a:lnTo>
                    <a:pt x="5707" y="1270"/>
                  </a:lnTo>
                  <a:lnTo>
                    <a:pt x="5691" y="1328"/>
                  </a:lnTo>
                  <a:lnTo>
                    <a:pt x="5681" y="1357"/>
                  </a:lnTo>
                  <a:lnTo>
                    <a:pt x="5670" y="1384"/>
                  </a:lnTo>
                  <a:lnTo>
                    <a:pt x="5658" y="1411"/>
                  </a:lnTo>
                  <a:lnTo>
                    <a:pt x="5644" y="1437"/>
                  </a:lnTo>
                  <a:lnTo>
                    <a:pt x="5630" y="1462"/>
                  </a:lnTo>
                  <a:lnTo>
                    <a:pt x="5614" y="1486"/>
                  </a:lnTo>
                  <a:lnTo>
                    <a:pt x="5597" y="1509"/>
                  </a:lnTo>
                  <a:lnTo>
                    <a:pt x="5579" y="1531"/>
                  </a:lnTo>
                  <a:lnTo>
                    <a:pt x="5539" y="1573"/>
                  </a:lnTo>
                  <a:lnTo>
                    <a:pt x="5517" y="1592"/>
                  </a:lnTo>
                  <a:lnTo>
                    <a:pt x="5494" y="1609"/>
                  </a:lnTo>
                  <a:lnTo>
                    <a:pt x="5468" y="1626"/>
                  </a:lnTo>
                  <a:lnTo>
                    <a:pt x="5443" y="1641"/>
                  </a:lnTo>
                  <a:lnTo>
                    <a:pt x="5416" y="1656"/>
                  </a:lnTo>
                  <a:lnTo>
                    <a:pt x="5388" y="1668"/>
                  </a:lnTo>
                  <a:lnTo>
                    <a:pt x="5359" y="1680"/>
                  </a:lnTo>
                  <a:lnTo>
                    <a:pt x="5328" y="1690"/>
                  </a:lnTo>
                  <a:lnTo>
                    <a:pt x="5263" y="1706"/>
                  </a:lnTo>
                  <a:lnTo>
                    <a:pt x="5193" y="1715"/>
                  </a:lnTo>
                  <a:lnTo>
                    <a:pt x="5156" y="1718"/>
                  </a:lnTo>
                  <a:lnTo>
                    <a:pt x="5118" y="1719"/>
                  </a:lnTo>
                  <a:lnTo>
                    <a:pt x="5080" y="1718"/>
                  </a:lnTo>
                  <a:lnTo>
                    <a:pt x="5043" y="1715"/>
                  </a:lnTo>
                  <a:lnTo>
                    <a:pt x="5007" y="1711"/>
                  </a:lnTo>
                  <a:lnTo>
                    <a:pt x="4972" y="1706"/>
                  </a:lnTo>
                  <a:lnTo>
                    <a:pt x="4939" y="1698"/>
                  </a:lnTo>
                  <a:lnTo>
                    <a:pt x="4907" y="1690"/>
                  </a:lnTo>
                  <a:lnTo>
                    <a:pt x="4877" y="1680"/>
                  </a:lnTo>
                  <a:lnTo>
                    <a:pt x="4848" y="1668"/>
                  </a:lnTo>
                  <a:lnTo>
                    <a:pt x="4820" y="1656"/>
                  </a:lnTo>
                  <a:lnTo>
                    <a:pt x="4793" y="1641"/>
                  </a:lnTo>
                  <a:lnTo>
                    <a:pt x="4743" y="1609"/>
                  </a:lnTo>
                  <a:lnTo>
                    <a:pt x="4720" y="1592"/>
                  </a:lnTo>
                  <a:lnTo>
                    <a:pt x="4698" y="1573"/>
                  </a:lnTo>
                  <a:lnTo>
                    <a:pt x="4677" y="1553"/>
                  </a:lnTo>
                  <a:lnTo>
                    <a:pt x="4658" y="1531"/>
                  </a:lnTo>
                  <a:lnTo>
                    <a:pt x="4640" y="1509"/>
                  </a:lnTo>
                  <a:lnTo>
                    <a:pt x="4623" y="1486"/>
                  </a:lnTo>
                  <a:lnTo>
                    <a:pt x="4607" y="1462"/>
                  </a:lnTo>
                  <a:lnTo>
                    <a:pt x="4592" y="1437"/>
                  </a:lnTo>
                  <a:lnTo>
                    <a:pt x="4567" y="1384"/>
                  </a:lnTo>
                  <a:lnTo>
                    <a:pt x="4556" y="1357"/>
                  </a:lnTo>
                  <a:lnTo>
                    <a:pt x="4546" y="1328"/>
                  </a:lnTo>
                  <a:lnTo>
                    <a:pt x="4537" y="1299"/>
                  </a:lnTo>
                  <a:lnTo>
                    <a:pt x="4530" y="1270"/>
                  </a:lnTo>
                  <a:lnTo>
                    <a:pt x="4523" y="1239"/>
                  </a:lnTo>
                  <a:lnTo>
                    <a:pt x="4518" y="1208"/>
                  </a:lnTo>
                  <a:lnTo>
                    <a:pt x="4511" y="1145"/>
                  </a:lnTo>
                  <a:lnTo>
                    <a:pt x="4509" y="1113"/>
                  </a:lnTo>
                  <a:lnTo>
                    <a:pt x="4509" y="1080"/>
                  </a:lnTo>
                  <a:lnTo>
                    <a:pt x="4511" y="1014"/>
                  </a:lnTo>
                  <a:lnTo>
                    <a:pt x="4518" y="950"/>
                  </a:lnTo>
                  <a:lnTo>
                    <a:pt x="4530" y="888"/>
                  </a:lnTo>
                  <a:lnTo>
                    <a:pt x="4546" y="829"/>
                  </a:lnTo>
                  <a:lnTo>
                    <a:pt x="4556" y="800"/>
                  </a:lnTo>
                  <a:lnTo>
                    <a:pt x="4567" y="773"/>
                  </a:lnTo>
                  <a:lnTo>
                    <a:pt x="4579" y="746"/>
                  </a:lnTo>
                  <a:lnTo>
                    <a:pt x="4592" y="720"/>
                  </a:lnTo>
                  <a:lnTo>
                    <a:pt x="4607" y="695"/>
                  </a:lnTo>
                  <a:lnTo>
                    <a:pt x="4623" y="671"/>
                  </a:lnTo>
                  <a:lnTo>
                    <a:pt x="4640" y="647"/>
                  </a:lnTo>
                  <a:lnTo>
                    <a:pt x="4658" y="625"/>
                  </a:lnTo>
                  <a:lnTo>
                    <a:pt x="4698" y="584"/>
                  </a:lnTo>
                  <a:lnTo>
                    <a:pt x="4720" y="565"/>
                  </a:lnTo>
                  <a:lnTo>
                    <a:pt x="4743" y="547"/>
                  </a:lnTo>
                  <a:lnTo>
                    <a:pt x="4767" y="530"/>
                  </a:lnTo>
                  <a:lnTo>
                    <a:pt x="4793" y="515"/>
                  </a:lnTo>
                  <a:lnTo>
                    <a:pt x="4820" y="501"/>
                  </a:lnTo>
                  <a:lnTo>
                    <a:pt x="4848" y="488"/>
                  </a:lnTo>
                  <a:lnTo>
                    <a:pt x="4877" y="477"/>
                  </a:lnTo>
                  <a:lnTo>
                    <a:pt x="4907" y="467"/>
                  </a:lnTo>
                  <a:lnTo>
                    <a:pt x="4972" y="451"/>
                  </a:lnTo>
                  <a:lnTo>
                    <a:pt x="5007" y="445"/>
                  </a:lnTo>
                  <a:lnTo>
                    <a:pt x="5043" y="441"/>
                  </a:lnTo>
                  <a:lnTo>
                    <a:pt x="5080" y="439"/>
                  </a:lnTo>
                  <a:lnTo>
                    <a:pt x="5118" y="438"/>
                  </a:lnTo>
                  <a:close/>
                  <a:moveTo>
                    <a:pt x="5118" y="1447"/>
                  </a:moveTo>
                  <a:lnTo>
                    <a:pt x="5151" y="1445"/>
                  </a:lnTo>
                  <a:lnTo>
                    <a:pt x="5181" y="1439"/>
                  </a:lnTo>
                  <a:lnTo>
                    <a:pt x="5207" y="1429"/>
                  </a:lnTo>
                  <a:lnTo>
                    <a:pt x="5230" y="1415"/>
                  </a:lnTo>
                  <a:lnTo>
                    <a:pt x="5249" y="1399"/>
                  </a:lnTo>
                  <a:lnTo>
                    <a:pt x="5266" y="1379"/>
                  </a:lnTo>
                  <a:lnTo>
                    <a:pt x="5281" y="1357"/>
                  </a:lnTo>
                  <a:lnTo>
                    <a:pt x="5292" y="1332"/>
                  </a:lnTo>
                  <a:lnTo>
                    <a:pt x="5302" y="1306"/>
                  </a:lnTo>
                  <a:lnTo>
                    <a:pt x="5310" y="1277"/>
                  </a:lnTo>
                  <a:lnTo>
                    <a:pt x="5316" y="1247"/>
                  </a:lnTo>
                  <a:lnTo>
                    <a:pt x="5320" y="1215"/>
                  </a:lnTo>
                  <a:lnTo>
                    <a:pt x="5325" y="1148"/>
                  </a:lnTo>
                  <a:lnTo>
                    <a:pt x="5326" y="1080"/>
                  </a:lnTo>
                  <a:lnTo>
                    <a:pt x="5325" y="1010"/>
                  </a:lnTo>
                  <a:lnTo>
                    <a:pt x="5323" y="976"/>
                  </a:lnTo>
                  <a:lnTo>
                    <a:pt x="5320" y="943"/>
                  </a:lnTo>
                  <a:lnTo>
                    <a:pt x="5316" y="911"/>
                  </a:lnTo>
                  <a:lnTo>
                    <a:pt x="5310" y="880"/>
                  </a:lnTo>
                  <a:lnTo>
                    <a:pt x="5302" y="851"/>
                  </a:lnTo>
                  <a:lnTo>
                    <a:pt x="5292" y="824"/>
                  </a:lnTo>
                  <a:lnTo>
                    <a:pt x="5281" y="799"/>
                  </a:lnTo>
                  <a:lnTo>
                    <a:pt x="5266" y="777"/>
                  </a:lnTo>
                  <a:lnTo>
                    <a:pt x="5249" y="758"/>
                  </a:lnTo>
                  <a:lnTo>
                    <a:pt x="5230" y="741"/>
                  </a:lnTo>
                  <a:lnTo>
                    <a:pt x="5207" y="728"/>
                  </a:lnTo>
                  <a:lnTo>
                    <a:pt x="5181" y="718"/>
                  </a:lnTo>
                  <a:lnTo>
                    <a:pt x="5166" y="714"/>
                  </a:lnTo>
                  <a:lnTo>
                    <a:pt x="5151" y="712"/>
                  </a:lnTo>
                  <a:lnTo>
                    <a:pt x="5118" y="710"/>
                  </a:lnTo>
                  <a:lnTo>
                    <a:pt x="5087" y="712"/>
                  </a:lnTo>
                  <a:lnTo>
                    <a:pt x="5072" y="714"/>
                  </a:lnTo>
                  <a:lnTo>
                    <a:pt x="5059" y="718"/>
                  </a:lnTo>
                  <a:lnTo>
                    <a:pt x="5034" y="728"/>
                  </a:lnTo>
                  <a:lnTo>
                    <a:pt x="5011" y="741"/>
                  </a:lnTo>
                  <a:lnTo>
                    <a:pt x="4992" y="758"/>
                  </a:lnTo>
                  <a:lnTo>
                    <a:pt x="4975" y="777"/>
                  </a:lnTo>
                  <a:lnTo>
                    <a:pt x="4960" y="799"/>
                  </a:lnTo>
                  <a:lnTo>
                    <a:pt x="4954" y="812"/>
                  </a:lnTo>
                  <a:lnTo>
                    <a:pt x="4948" y="824"/>
                  </a:lnTo>
                  <a:lnTo>
                    <a:pt x="4938" y="851"/>
                  </a:lnTo>
                  <a:lnTo>
                    <a:pt x="4929" y="880"/>
                  </a:lnTo>
                  <a:lnTo>
                    <a:pt x="4922" y="911"/>
                  </a:lnTo>
                  <a:lnTo>
                    <a:pt x="4917" y="943"/>
                  </a:lnTo>
                  <a:lnTo>
                    <a:pt x="4913" y="976"/>
                  </a:lnTo>
                  <a:lnTo>
                    <a:pt x="4911" y="1010"/>
                  </a:lnTo>
                  <a:lnTo>
                    <a:pt x="4909" y="1080"/>
                  </a:lnTo>
                  <a:lnTo>
                    <a:pt x="4911" y="1148"/>
                  </a:lnTo>
                  <a:lnTo>
                    <a:pt x="4913" y="1182"/>
                  </a:lnTo>
                  <a:lnTo>
                    <a:pt x="4917" y="1215"/>
                  </a:lnTo>
                  <a:lnTo>
                    <a:pt x="4922" y="1247"/>
                  </a:lnTo>
                  <a:lnTo>
                    <a:pt x="4929" y="1277"/>
                  </a:lnTo>
                  <a:lnTo>
                    <a:pt x="4938" y="1306"/>
                  </a:lnTo>
                  <a:lnTo>
                    <a:pt x="4948" y="1332"/>
                  </a:lnTo>
                  <a:lnTo>
                    <a:pt x="4960" y="1357"/>
                  </a:lnTo>
                  <a:lnTo>
                    <a:pt x="4967" y="1368"/>
                  </a:lnTo>
                  <a:lnTo>
                    <a:pt x="4975" y="1379"/>
                  </a:lnTo>
                  <a:lnTo>
                    <a:pt x="4992" y="1399"/>
                  </a:lnTo>
                  <a:lnTo>
                    <a:pt x="5011" y="1415"/>
                  </a:lnTo>
                  <a:lnTo>
                    <a:pt x="5034" y="1429"/>
                  </a:lnTo>
                  <a:lnTo>
                    <a:pt x="5059" y="1439"/>
                  </a:lnTo>
                  <a:lnTo>
                    <a:pt x="5072" y="1442"/>
                  </a:lnTo>
                  <a:lnTo>
                    <a:pt x="5087" y="1445"/>
                  </a:lnTo>
                  <a:lnTo>
                    <a:pt x="5118" y="1447"/>
                  </a:lnTo>
                  <a:close/>
                  <a:moveTo>
                    <a:pt x="4368" y="124"/>
                  </a:moveTo>
                  <a:lnTo>
                    <a:pt x="4368" y="907"/>
                  </a:lnTo>
                  <a:lnTo>
                    <a:pt x="4368" y="1692"/>
                  </a:lnTo>
                  <a:lnTo>
                    <a:pt x="4061" y="1692"/>
                  </a:lnTo>
                  <a:lnTo>
                    <a:pt x="3710" y="1238"/>
                  </a:lnTo>
                  <a:lnTo>
                    <a:pt x="3361" y="784"/>
                  </a:lnTo>
                  <a:lnTo>
                    <a:pt x="3361" y="1238"/>
                  </a:lnTo>
                  <a:lnTo>
                    <a:pt x="3362" y="1692"/>
                  </a:lnTo>
                  <a:lnTo>
                    <a:pt x="2985" y="1692"/>
                  </a:lnTo>
                  <a:lnTo>
                    <a:pt x="2985" y="978"/>
                  </a:lnTo>
                  <a:lnTo>
                    <a:pt x="2985" y="263"/>
                  </a:lnTo>
                  <a:lnTo>
                    <a:pt x="2878" y="124"/>
                  </a:lnTo>
                  <a:lnTo>
                    <a:pt x="3328" y="124"/>
                  </a:lnTo>
                  <a:lnTo>
                    <a:pt x="3657" y="569"/>
                  </a:lnTo>
                  <a:lnTo>
                    <a:pt x="3987" y="1015"/>
                  </a:lnTo>
                  <a:lnTo>
                    <a:pt x="3987" y="569"/>
                  </a:lnTo>
                  <a:lnTo>
                    <a:pt x="3987" y="124"/>
                  </a:lnTo>
                  <a:lnTo>
                    <a:pt x="4368" y="124"/>
                  </a:lnTo>
                  <a:close/>
                  <a:moveTo>
                    <a:pt x="6653" y="458"/>
                  </a:moveTo>
                  <a:lnTo>
                    <a:pt x="6653" y="801"/>
                  </a:lnTo>
                  <a:lnTo>
                    <a:pt x="6633" y="794"/>
                  </a:lnTo>
                  <a:lnTo>
                    <a:pt x="6607" y="788"/>
                  </a:lnTo>
                  <a:lnTo>
                    <a:pt x="6572" y="784"/>
                  </a:lnTo>
                  <a:lnTo>
                    <a:pt x="6527" y="783"/>
                  </a:lnTo>
                  <a:lnTo>
                    <a:pt x="6484" y="785"/>
                  </a:lnTo>
                  <a:lnTo>
                    <a:pt x="6444" y="793"/>
                  </a:lnTo>
                  <a:lnTo>
                    <a:pt x="6425" y="798"/>
                  </a:lnTo>
                  <a:lnTo>
                    <a:pt x="6407" y="805"/>
                  </a:lnTo>
                  <a:lnTo>
                    <a:pt x="6372" y="821"/>
                  </a:lnTo>
                  <a:lnTo>
                    <a:pt x="6340" y="841"/>
                  </a:lnTo>
                  <a:lnTo>
                    <a:pt x="6311" y="864"/>
                  </a:lnTo>
                  <a:lnTo>
                    <a:pt x="6285" y="890"/>
                  </a:lnTo>
                  <a:lnTo>
                    <a:pt x="6274" y="904"/>
                  </a:lnTo>
                  <a:lnTo>
                    <a:pt x="6263" y="919"/>
                  </a:lnTo>
                  <a:lnTo>
                    <a:pt x="6263" y="1690"/>
                  </a:lnTo>
                  <a:lnTo>
                    <a:pt x="5871" y="1690"/>
                  </a:lnTo>
                  <a:lnTo>
                    <a:pt x="5871" y="1134"/>
                  </a:lnTo>
                  <a:lnTo>
                    <a:pt x="5871" y="578"/>
                  </a:lnTo>
                  <a:lnTo>
                    <a:pt x="5790" y="466"/>
                  </a:lnTo>
                  <a:lnTo>
                    <a:pt x="6263" y="466"/>
                  </a:lnTo>
                  <a:lnTo>
                    <a:pt x="6263" y="640"/>
                  </a:lnTo>
                  <a:lnTo>
                    <a:pt x="6280" y="615"/>
                  </a:lnTo>
                  <a:lnTo>
                    <a:pt x="6297" y="593"/>
                  </a:lnTo>
                  <a:lnTo>
                    <a:pt x="6316" y="572"/>
                  </a:lnTo>
                  <a:lnTo>
                    <a:pt x="6336" y="553"/>
                  </a:lnTo>
                  <a:lnTo>
                    <a:pt x="6357" y="536"/>
                  </a:lnTo>
                  <a:lnTo>
                    <a:pt x="6378" y="521"/>
                  </a:lnTo>
                  <a:lnTo>
                    <a:pt x="6399" y="507"/>
                  </a:lnTo>
                  <a:lnTo>
                    <a:pt x="6421" y="495"/>
                  </a:lnTo>
                  <a:lnTo>
                    <a:pt x="6464" y="476"/>
                  </a:lnTo>
                  <a:lnTo>
                    <a:pt x="6485" y="468"/>
                  </a:lnTo>
                  <a:lnTo>
                    <a:pt x="6505" y="462"/>
                  </a:lnTo>
                  <a:lnTo>
                    <a:pt x="6544" y="454"/>
                  </a:lnTo>
                  <a:lnTo>
                    <a:pt x="6562" y="453"/>
                  </a:lnTo>
                  <a:lnTo>
                    <a:pt x="6579" y="452"/>
                  </a:lnTo>
                  <a:lnTo>
                    <a:pt x="6616" y="454"/>
                  </a:lnTo>
                  <a:lnTo>
                    <a:pt x="6653" y="458"/>
                  </a:lnTo>
                  <a:close/>
                  <a:moveTo>
                    <a:pt x="11048" y="113"/>
                  </a:moveTo>
                  <a:lnTo>
                    <a:pt x="11048" y="901"/>
                  </a:lnTo>
                  <a:lnTo>
                    <a:pt x="11048" y="1690"/>
                  </a:lnTo>
                  <a:lnTo>
                    <a:pt x="10655" y="1690"/>
                  </a:lnTo>
                  <a:lnTo>
                    <a:pt x="10655" y="958"/>
                  </a:lnTo>
                  <a:lnTo>
                    <a:pt x="10655" y="226"/>
                  </a:lnTo>
                  <a:lnTo>
                    <a:pt x="10575" y="113"/>
                  </a:lnTo>
                  <a:lnTo>
                    <a:pt x="11048" y="113"/>
                  </a:lnTo>
                  <a:close/>
                  <a:moveTo>
                    <a:pt x="7924" y="1690"/>
                  </a:moveTo>
                  <a:lnTo>
                    <a:pt x="7474" y="1690"/>
                  </a:lnTo>
                  <a:lnTo>
                    <a:pt x="7466" y="1578"/>
                  </a:lnTo>
                  <a:lnTo>
                    <a:pt x="7434" y="1610"/>
                  </a:lnTo>
                  <a:lnTo>
                    <a:pt x="7417" y="1625"/>
                  </a:lnTo>
                  <a:lnTo>
                    <a:pt x="7399" y="1638"/>
                  </a:lnTo>
                  <a:lnTo>
                    <a:pt x="7380" y="1651"/>
                  </a:lnTo>
                  <a:lnTo>
                    <a:pt x="7360" y="1663"/>
                  </a:lnTo>
                  <a:lnTo>
                    <a:pt x="7319" y="1683"/>
                  </a:lnTo>
                  <a:lnTo>
                    <a:pt x="7276" y="1698"/>
                  </a:lnTo>
                  <a:lnTo>
                    <a:pt x="7233" y="1709"/>
                  </a:lnTo>
                  <a:lnTo>
                    <a:pt x="7190" y="1716"/>
                  </a:lnTo>
                  <a:lnTo>
                    <a:pt x="7169" y="1718"/>
                  </a:lnTo>
                  <a:lnTo>
                    <a:pt x="7148" y="1719"/>
                  </a:lnTo>
                  <a:lnTo>
                    <a:pt x="7118" y="1718"/>
                  </a:lnTo>
                  <a:lnTo>
                    <a:pt x="7089" y="1715"/>
                  </a:lnTo>
                  <a:lnTo>
                    <a:pt x="7061" y="1712"/>
                  </a:lnTo>
                  <a:lnTo>
                    <a:pt x="7034" y="1706"/>
                  </a:lnTo>
                  <a:lnTo>
                    <a:pt x="7007" y="1700"/>
                  </a:lnTo>
                  <a:lnTo>
                    <a:pt x="6982" y="1691"/>
                  </a:lnTo>
                  <a:lnTo>
                    <a:pt x="6936" y="1671"/>
                  </a:lnTo>
                  <a:lnTo>
                    <a:pt x="6914" y="1659"/>
                  </a:lnTo>
                  <a:lnTo>
                    <a:pt x="6894" y="1645"/>
                  </a:lnTo>
                  <a:lnTo>
                    <a:pt x="6874" y="1631"/>
                  </a:lnTo>
                  <a:lnTo>
                    <a:pt x="6856" y="1615"/>
                  </a:lnTo>
                  <a:lnTo>
                    <a:pt x="6822" y="1579"/>
                  </a:lnTo>
                  <a:lnTo>
                    <a:pt x="6807" y="1560"/>
                  </a:lnTo>
                  <a:lnTo>
                    <a:pt x="6792" y="1539"/>
                  </a:lnTo>
                  <a:lnTo>
                    <a:pt x="6767" y="1495"/>
                  </a:lnTo>
                  <a:lnTo>
                    <a:pt x="6744" y="1447"/>
                  </a:lnTo>
                  <a:lnTo>
                    <a:pt x="6735" y="1421"/>
                  </a:lnTo>
                  <a:lnTo>
                    <a:pt x="6726" y="1394"/>
                  </a:lnTo>
                  <a:lnTo>
                    <a:pt x="6718" y="1367"/>
                  </a:lnTo>
                  <a:lnTo>
                    <a:pt x="6711" y="1339"/>
                  </a:lnTo>
                  <a:lnTo>
                    <a:pt x="6700" y="1280"/>
                  </a:lnTo>
                  <a:lnTo>
                    <a:pt x="6691" y="1218"/>
                  </a:lnTo>
                  <a:lnTo>
                    <a:pt x="6687" y="1153"/>
                  </a:lnTo>
                  <a:lnTo>
                    <a:pt x="6685" y="1085"/>
                  </a:lnTo>
                  <a:lnTo>
                    <a:pt x="6687" y="1023"/>
                  </a:lnTo>
                  <a:lnTo>
                    <a:pt x="6692" y="962"/>
                  </a:lnTo>
                  <a:lnTo>
                    <a:pt x="6702" y="901"/>
                  </a:lnTo>
                  <a:lnTo>
                    <a:pt x="6715" y="843"/>
                  </a:lnTo>
                  <a:lnTo>
                    <a:pt x="6732" y="787"/>
                  </a:lnTo>
                  <a:lnTo>
                    <a:pt x="6742" y="760"/>
                  </a:lnTo>
                  <a:lnTo>
                    <a:pt x="6753" y="733"/>
                  </a:lnTo>
                  <a:lnTo>
                    <a:pt x="6778" y="683"/>
                  </a:lnTo>
                  <a:lnTo>
                    <a:pt x="6793" y="659"/>
                  </a:lnTo>
                  <a:lnTo>
                    <a:pt x="6808" y="636"/>
                  </a:lnTo>
                  <a:lnTo>
                    <a:pt x="6843" y="593"/>
                  </a:lnTo>
                  <a:lnTo>
                    <a:pt x="6862" y="573"/>
                  </a:lnTo>
                  <a:lnTo>
                    <a:pt x="6882" y="554"/>
                  </a:lnTo>
                  <a:lnTo>
                    <a:pt x="6926" y="521"/>
                  </a:lnTo>
                  <a:lnTo>
                    <a:pt x="6974" y="492"/>
                  </a:lnTo>
                  <a:lnTo>
                    <a:pt x="7000" y="480"/>
                  </a:lnTo>
                  <a:lnTo>
                    <a:pt x="7028" y="469"/>
                  </a:lnTo>
                  <a:lnTo>
                    <a:pt x="7058" y="460"/>
                  </a:lnTo>
                  <a:lnTo>
                    <a:pt x="7088" y="452"/>
                  </a:lnTo>
                  <a:lnTo>
                    <a:pt x="7119" y="446"/>
                  </a:lnTo>
                  <a:lnTo>
                    <a:pt x="7152" y="441"/>
                  </a:lnTo>
                  <a:lnTo>
                    <a:pt x="7186" y="439"/>
                  </a:lnTo>
                  <a:lnTo>
                    <a:pt x="7221" y="438"/>
                  </a:lnTo>
                  <a:lnTo>
                    <a:pt x="7259" y="440"/>
                  </a:lnTo>
                  <a:lnTo>
                    <a:pt x="7295" y="445"/>
                  </a:lnTo>
                  <a:lnTo>
                    <a:pt x="7330" y="452"/>
                  </a:lnTo>
                  <a:lnTo>
                    <a:pt x="7363" y="462"/>
                  </a:lnTo>
                  <a:lnTo>
                    <a:pt x="7393" y="473"/>
                  </a:lnTo>
                  <a:lnTo>
                    <a:pt x="7420" y="485"/>
                  </a:lnTo>
                  <a:lnTo>
                    <a:pt x="7443" y="498"/>
                  </a:lnTo>
                  <a:lnTo>
                    <a:pt x="7462" y="510"/>
                  </a:lnTo>
                  <a:lnTo>
                    <a:pt x="7461" y="226"/>
                  </a:lnTo>
                  <a:lnTo>
                    <a:pt x="7379" y="113"/>
                  </a:lnTo>
                  <a:lnTo>
                    <a:pt x="7852" y="113"/>
                  </a:lnTo>
                  <a:lnTo>
                    <a:pt x="7852" y="845"/>
                  </a:lnTo>
                  <a:lnTo>
                    <a:pt x="7852" y="1578"/>
                  </a:lnTo>
                  <a:lnTo>
                    <a:pt x="7924" y="1690"/>
                  </a:lnTo>
                  <a:close/>
                  <a:moveTo>
                    <a:pt x="7460" y="1367"/>
                  </a:moveTo>
                  <a:lnTo>
                    <a:pt x="7460" y="740"/>
                  </a:lnTo>
                  <a:lnTo>
                    <a:pt x="7431" y="727"/>
                  </a:lnTo>
                  <a:lnTo>
                    <a:pt x="7416" y="721"/>
                  </a:lnTo>
                  <a:lnTo>
                    <a:pt x="7400" y="716"/>
                  </a:lnTo>
                  <a:lnTo>
                    <a:pt x="7364" y="710"/>
                  </a:lnTo>
                  <a:lnTo>
                    <a:pt x="7344" y="708"/>
                  </a:lnTo>
                  <a:lnTo>
                    <a:pt x="7321" y="707"/>
                  </a:lnTo>
                  <a:lnTo>
                    <a:pt x="7287" y="709"/>
                  </a:lnTo>
                  <a:lnTo>
                    <a:pt x="7272" y="712"/>
                  </a:lnTo>
                  <a:lnTo>
                    <a:pt x="7257" y="715"/>
                  </a:lnTo>
                  <a:lnTo>
                    <a:pt x="7229" y="725"/>
                  </a:lnTo>
                  <a:lnTo>
                    <a:pt x="7205" y="738"/>
                  </a:lnTo>
                  <a:lnTo>
                    <a:pt x="7183" y="754"/>
                  </a:lnTo>
                  <a:lnTo>
                    <a:pt x="7164" y="774"/>
                  </a:lnTo>
                  <a:lnTo>
                    <a:pt x="7148" y="797"/>
                  </a:lnTo>
                  <a:lnTo>
                    <a:pt x="7133" y="822"/>
                  </a:lnTo>
                  <a:lnTo>
                    <a:pt x="7121" y="850"/>
                  </a:lnTo>
                  <a:lnTo>
                    <a:pt x="7111" y="881"/>
                  </a:lnTo>
                  <a:lnTo>
                    <a:pt x="7103" y="914"/>
                  </a:lnTo>
                  <a:lnTo>
                    <a:pt x="7097" y="949"/>
                  </a:lnTo>
                  <a:lnTo>
                    <a:pt x="7092" y="986"/>
                  </a:lnTo>
                  <a:lnTo>
                    <a:pt x="7089" y="1024"/>
                  </a:lnTo>
                  <a:lnTo>
                    <a:pt x="7087" y="1064"/>
                  </a:lnTo>
                  <a:lnTo>
                    <a:pt x="7087" y="1105"/>
                  </a:lnTo>
                  <a:lnTo>
                    <a:pt x="7087" y="1127"/>
                  </a:lnTo>
                  <a:lnTo>
                    <a:pt x="7088" y="1151"/>
                  </a:lnTo>
                  <a:lnTo>
                    <a:pt x="7094" y="1204"/>
                  </a:lnTo>
                  <a:lnTo>
                    <a:pt x="7099" y="1231"/>
                  </a:lnTo>
                  <a:lnTo>
                    <a:pt x="7105" y="1259"/>
                  </a:lnTo>
                  <a:lnTo>
                    <a:pt x="7113" y="1286"/>
                  </a:lnTo>
                  <a:lnTo>
                    <a:pt x="7123" y="1313"/>
                  </a:lnTo>
                  <a:lnTo>
                    <a:pt x="7135" y="1338"/>
                  </a:lnTo>
                  <a:lnTo>
                    <a:pt x="7150" y="1362"/>
                  </a:lnTo>
                  <a:lnTo>
                    <a:pt x="7166" y="1383"/>
                  </a:lnTo>
                  <a:lnTo>
                    <a:pt x="7176" y="1392"/>
                  </a:lnTo>
                  <a:lnTo>
                    <a:pt x="7186" y="1401"/>
                  </a:lnTo>
                  <a:lnTo>
                    <a:pt x="7196" y="1409"/>
                  </a:lnTo>
                  <a:lnTo>
                    <a:pt x="7208" y="1416"/>
                  </a:lnTo>
                  <a:lnTo>
                    <a:pt x="7232" y="1428"/>
                  </a:lnTo>
                  <a:lnTo>
                    <a:pt x="7246" y="1432"/>
                  </a:lnTo>
                  <a:lnTo>
                    <a:pt x="7260" y="1435"/>
                  </a:lnTo>
                  <a:lnTo>
                    <a:pt x="7292" y="1438"/>
                  </a:lnTo>
                  <a:lnTo>
                    <a:pt x="7316" y="1436"/>
                  </a:lnTo>
                  <a:lnTo>
                    <a:pt x="7339" y="1433"/>
                  </a:lnTo>
                  <a:lnTo>
                    <a:pt x="7363" y="1427"/>
                  </a:lnTo>
                  <a:lnTo>
                    <a:pt x="7385" y="1418"/>
                  </a:lnTo>
                  <a:lnTo>
                    <a:pt x="7406" y="1408"/>
                  </a:lnTo>
                  <a:lnTo>
                    <a:pt x="7426" y="1396"/>
                  </a:lnTo>
                  <a:lnTo>
                    <a:pt x="7444" y="1383"/>
                  </a:lnTo>
                  <a:lnTo>
                    <a:pt x="7460" y="1367"/>
                  </a:lnTo>
                  <a:close/>
                  <a:moveTo>
                    <a:pt x="9311" y="1690"/>
                  </a:moveTo>
                  <a:lnTo>
                    <a:pt x="8852" y="1690"/>
                  </a:lnTo>
                  <a:lnTo>
                    <a:pt x="8502" y="1092"/>
                  </a:lnTo>
                  <a:lnTo>
                    <a:pt x="8498" y="1690"/>
                  </a:lnTo>
                  <a:lnTo>
                    <a:pt x="8106" y="1690"/>
                  </a:lnTo>
                  <a:lnTo>
                    <a:pt x="8106" y="957"/>
                  </a:lnTo>
                  <a:lnTo>
                    <a:pt x="8106" y="224"/>
                  </a:lnTo>
                  <a:lnTo>
                    <a:pt x="8027" y="113"/>
                  </a:lnTo>
                  <a:lnTo>
                    <a:pt x="8498" y="113"/>
                  </a:lnTo>
                  <a:lnTo>
                    <a:pt x="8498" y="557"/>
                  </a:lnTo>
                  <a:lnTo>
                    <a:pt x="8498" y="1003"/>
                  </a:lnTo>
                  <a:lnTo>
                    <a:pt x="8854" y="466"/>
                  </a:lnTo>
                  <a:lnTo>
                    <a:pt x="9272" y="466"/>
                  </a:lnTo>
                  <a:lnTo>
                    <a:pt x="8871" y="1029"/>
                  </a:lnTo>
                  <a:lnTo>
                    <a:pt x="9311" y="1690"/>
                  </a:lnTo>
                  <a:close/>
                  <a:moveTo>
                    <a:pt x="12506" y="1690"/>
                  </a:moveTo>
                  <a:lnTo>
                    <a:pt x="12041" y="1690"/>
                  </a:lnTo>
                  <a:lnTo>
                    <a:pt x="11691" y="1092"/>
                  </a:lnTo>
                  <a:lnTo>
                    <a:pt x="11687" y="1690"/>
                  </a:lnTo>
                  <a:lnTo>
                    <a:pt x="11295" y="1690"/>
                  </a:lnTo>
                  <a:lnTo>
                    <a:pt x="11295" y="957"/>
                  </a:lnTo>
                  <a:lnTo>
                    <a:pt x="11295" y="224"/>
                  </a:lnTo>
                  <a:lnTo>
                    <a:pt x="11216" y="113"/>
                  </a:lnTo>
                  <a:lnTo>
                    <a:pt x="11687" y="113"/>
                  </a:lnTo>
                  <a:lnTo>
                    <a:pt x="11687" y="557"/>
                  </a:lnTo>
                  <a:lnTo>
                    <a:pt x="11687" y="1003"/>
                  </a:lnTo>
                  <a:lnTo>
                    <a:pt x="12043" y="466"/>
                  </a:lnTo>
                  <a:lnTo>
                    <a:pt x="12461" y="466"/>
                  </a:lnTo>
                  <a:lnTo>
                    <a:pt x="12060" y="1029"/>
                  </a:lnTo>
                  <a:lnTo>
                    <a:pt x="12506" y="16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9"/>
            <p:cNvSpPr>
              <a:spLocks noEditPoints="1"/>
            </p:cNvSpPr>
            <p:nvPr userDrawn="1"/>
          </p:nvSpPr>
          <p:spPr bwMode="auto">
            <a:xfrm>
              <a:off x="4813300" y="2138363"/>
              <a:ext cx="1133475" cy="2578100"/>
            </a:xfrm>
            <a:custGeom>
              <a:avLst/>
              <a:gdLst>
                <a:gd name="T0" fmla="*/ 285 w 714"/>
                <a:gd name="T1" fmla="*/ 1338 h 1624"/>
                <a:gd name="T2" fmla="*/ 0 w 714"/>
                <a:gd name="T3" fmla="*/ 1624 h 1624"/>
                <a:gd name="T4" fmla="*/ 0 w 714"/>
                <a:gd name="T5" fmla="*/ 1053 h 1624"/>
                <a:gd name="T6" fmla="*/ 285 w 714"/>
                <a:gd name="T7" fmla="*/ 1338 h 1624"/>
                <a:gd name="T8" fmla="*/ 428 w 714"/>
                <a:gd name="T9" fmla="*/ 284 h 1624"/>
                <a:gd name="T10" fmla="*/ 714 w 714"/>
                <a:gd name="T11" fmla="*/ 0 h 1624"/>
                <a:gd name="T12" fmla="*/ 713 w 714"/>
                <a:gd name="T13" fmla="*/ 569 h 1624"/>
                <a:gd name="T14" fmla="*/ 428 w 714"/>
                <a:gd name="T15" fmla="*/ 284 h 1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1624">
                  <a:moveTo>
                    <a:pt x="285" y="1338"/>
                  </a:moveTo>
                  <a:lnTo>
                    <a:pt x="0" y="1624"/>
                  </a:lnTo>
                  <a:lnTo>
                    <a:pt x="0" y="1053"/>
                  </a:lnTo>
                  <a:lnTo>
                    <a:pt x="285" y="1338"/>
                  </a:lnTo>
                  <a:close/>
                  <a:moveTo>
                    <a:pt x="428" y="284"/>
                  </a:moveTo>
                  <a:lnTo>
                    <a:pt x="714" y="0"/>
                  </a:lnTo>
                  <a:lnTo>
                    <a:pt x="713" y="569"/>
                  </a:lnTo>
                  <a:lnTo>
                    <a:pt x="428"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015238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lumn FH Blue Angle GEORGIA">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
        <p:nvSpPr>
          <p:cNvPr id="6" name="Title 7"/>
          <p:cNvSpPr>
            <a:spLocks noGrp="1"/>
          </p:cNvSpPr>
          <p:nvPr>
            <p:ph type="title"/>
          </p:nvPr>
        </p:nvSpPr>
        <p:spPr>
          <a:xfrm>
            <a:off x="9124748" y="289141"/>
            <a:ext cx="2909041" cy="1475076"/>
          </a:xfrm>
        </p:spPr>
        <p:txBody>
          <a:bodyPr anchor="b">
            <a:noAutofit/>
          </a:bodyPr>
          <a:lstStyle>
            <a:lvl1pPr marL="0" indent="0" algn="l"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bg1"/>
                </a:solidFill>
                <a:latin typeface="Georgia"/>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3696082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FH Blue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11" name="Title 7"/>
          <p:cNvSpPr>
            <a:spLocks noGrp="1"/>
          </p:cNvSpPr>
          <p:nvPr>
            <p:ph type="title"/>
          </p:nvPr>
        </p:nvSpPr>
        <p:spPr>
          <a:xfrm>
            <a:off x="8270876"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accent1"/>
                </a:solidFill>
                <a:latin typeface="Georgia"/>
                <a:ea typeface="ＭＳ Ｐゴシック" charset="0"/>
                <a:cs typeface="Georgia"/>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032443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FH Blue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12" name="Title 7"/>
          <p:cNvSpPr>
            <a:spLocks noGrp="1"/>
          </p:cNvSpPr>
          <p:nvPr>
            <p:ph type="title"/>
          </p:nvPr>
        </p:nvSpPr>
        <p:spPr>
          <a:xfrm>
            <a:off x="828050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chemeClr val="accent1"/>
                </a:solidFill>
                <a:latin typeface="Georgia"/>
                <a:ea typeface="ＭＳ Ｐゴシック" charset="0"/>
                <a:cs typeface="Georgia"/>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00646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lumn FH Blue GEORGIA">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b="1" i="0" kern="1200" cap="none" spc="0" baseline="0" dirty="0">
                <a:solidFill>
                  <a:schemeClr val="accent1"/>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chemeClr val="accent1"/>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chemeClr val="accent1"/>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chemeClr val="accent1"/>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a:noAutofit/>
          </a:bodyPr>
          <a:lstStyle>
            <a:lvl1pPr>
              <a:defRPr>
                <a:solidFill>
                  <a:schemeClr val="tx1"/>
                </a:solidFill>
              </a:defRPr>
            </a:lvl1pPr>
          </a:lstStyle>
          <a:p>
            <a:fld id="{BBE961DD-B3E3-4719-9E69-135D36C612E9}" type="slidenum">
              <a:rPr lang="en-US" smtClean="0">
                <a:solidFill>
                  <a:srgbClr val="333333"/>
                </a:solidFill>
              </a:rPr>
              <a:pPr/>
              <a:t>‹#›</a:t>
            </a:fld>
            <a:endParaRPr lang="en-US"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chemeClr val="accent1"/>
                </a:solidFill>
                <a:latin typeface="Georgia"/>
                <a:ea typeface="ＭＳ Ｐゴシック" charset="0"/>
                <a:cs typeface="Georgia"/>
              </a:defRPr>
            </a:lvl1pPr>
          </a:lstStyle>
          <a:p>
            <a:r>
              <a:rPr lang="en-US" dirty="0"/>
              <a:t>Click to edit Master title style</a:t>
            </a:r>
          </a:p>
        </p:txBody>
      </p:sp>
      <p:sp>
        <p:nvSpPr>
          <p:cNvPr id="1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004937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FH Blue GEORGIA">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noAutofit/>
          </a:bodyPr>
          <a:lstStyle>
            <a:lvl1pPr>
              <a:defRPr>
                <a:solidFill>
                  <a:schemeClr val="tx1"/>
                </a:solidFill>
              </a:defRPr>
            </a:lvl1pPr>
          </a:lstStyle>
          <a:p>
            <a:fld id="{BBE961DD-B3E3-4719-9E69-135D36C612E9}" type="slidenum">
              <a:rPr lang="en-US" smtClean="0">
                <a:solidFill>
                  <a:srgbClr val="333333"/>
                </a:solidFill>
              </a:rPr>
              <a:pPr/>
              <a:t>‹#›</a:t>
            </a:fld>
            <a:endParaRPr lang="en-US" dirty="0">
              <a:solidFill>
                <a:srgbClr val="333333"/>
              </a:solidFill>
            </a:endParaRPr>
          </a:p>
        </p:txBody>
      </p:sp>
      <p:sp>
        <p:nvSpPr>
          <p:cNvPr id="5"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chemeClr val="accent1"/>
                </a:solidFill>
                <a:latin typeface="Georgia"/>
                <a:ea typeface="ＭＳ Ｐゴシック" charset="0"/>
                <a:cs typeface="Georgia"/>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chemeClr val="accent1"/>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607376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 Image w/ Boxes FH Blue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 name="Title 1"/>
          <p:cNvSpPr>
            <a:spLocks noGrp="1"/>
          </p:cNvSpPr>
          <p:nvPr>
            <p:ph type="title"/>
          </p:nvPr>
        </p:nvSpPr>
        <p:spPr>
          <a:xfrm>
            <a:off x="4251304" y="3253339"/>
            <a:ext cx="7775523"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chemeClr val="accent1"/>
                </a:solidFill>
                <a:latin typeface="Georgia"/>
                <a:ea typeface="ＭＳ Ｐゴシック" charset="0"/>
                <a:cs typeface="Georgia"/>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3192582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 Image w/ Text FH Blue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427620"/>
            <a:ext cx="10798580" cy="1769979"/>
          </a:xfrm>
        </p:spPr>
        <p:txBody>
          <a:bodyPr>
            <a:noAutofit/>
          </a:bodyPr>
          <a:lstStyle>
            <a:lvl1pPr algn="r">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accent1"/>
                </a:solidFill>
                <a:latin typeface="Georgia"/>
                <a:ea typeface="ＭＳ Ｐゴシック" charset="0"/>
                <a:cs typeface="Georgia"/>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304326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ttom Image w/ Text FH Blue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chemeClr val="accent1"/>
                </a:solidFill>
                <a:latin typeface="Georgia"/>
                <a:ea typeface="ＭＳ Ｐゴシック" charset="0"/>
                <a:cs typeface="Georgia"/>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2820495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ttom Image w/ Boxes FH Blue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chemeClr val="accent1"/>
                </a:solidFill>
                <a:latin typeface="Georgia"/>
                <a:ea typeface="ＭＳ Ｐゴシック" charset="0"/>
                <a:cs typeface="Georgia"/>
              </a:defRPr>
            </a:lvl1pPr>
          </a:lstStyle>
          <a:p>
            <a:r>
              <a:rPr lang="en-US" dirty="0"/>
              <a:t>Click to edit Master title style</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8"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2"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238138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de Image FH Blue GEORGIA">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accent1"/>
                </a:solidFill>
                <a:latin typeface="Georgia"/>
                <a:ea typeface="ＭＳ Ｐゴシック" charset="0"/>
                <a:cs typeface="Georgia"/>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396654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39788" y="1412776"/>
            <a:ext cx="4751388" cy="2016224"/>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839788" y="3789363"/>
            <a:ext cx="4751387" cy="2303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5C4FA-7113-4902-A570-467ACBA9B40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D692-087B-462D-AE04-FB8CA0CBE102}" type="slidenum">
              <a:rPr lang="en-US" smtClean="0"/>
              <a:t>‹#›</a:t>
            </a:fld>
            <a:endParaRPr lang="en-US"/>
          </a:p>
        </p:txBody>
      </p:sp>
      <p:sp>
        <p:nvSpPr>
          <p:cNvPr id="8" name="Text Placeholder 2"/>
          <p:cNvSpPr>
            <a:spLocks noGrp="1"/>
          </p:cNvSpPr>
          <p:nvPr>
            <p:ph type="body" idx="13"/>
          </p:nvPr>
        </p:nvSpPr>
        <p:spPr>
          <a:xfrm>
            <a:off x="839787" y="404813"/>
            <a:ext cx="4751388" cy="863947"/>
          </a:xfrm>
        </p:spPr>
        <p:txBody>
          <a:bodyPr/>
          <a:lstStyle>
            <a:lvl1pPr marL="0" indent="0">
              <a:spcBef>
                <a:spcPts val="0"/>
              </a:spcBef>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4"/>
          </p:nvPr>
        </p:nvSpPr>
        <p:spPr>
          <a:xfrm>
            <a:off x="6096000" y="0"/>
            <a:ext cx="6096000" cy="6858000"/>
          </a:xfrm>
          <a:solidFill>
            <a:schemeClr val="bg2">
              <a:lumMod val="75000"/>
            </a:schemeClr>
          </a:solidFill>
        </p:spPr>
        <p:txBody>
          <a:bodyPr/>
          <a:lstStyle>
            <a:lvl1pPr marL="0" indent="0">
              <a:buFontTx/>
              <a:buNone/>
              <a:defRPr sz="1200"/>
            </a:lvl1pPr>
          </a:lstStyle>
          <a:p>
            <a:r>
              <a:rPr lang="en-US"/>
              <a:t>Click icon to add picture</a:t>
            </a:r>
            <a:endParaRPr lang="fi-FI"/>
          </a:p>
        </p:txBody>
      </p:sp>
      <p:sp>
        <p:nvSpPr>
          <p:cNvPr id="10" name="Text Placeholder 17" descr="logoplaceholder"/>
          <p:cNvSpPr>
            <a:spLocks noGrp="1"/>
          </p:cNvSpPr>
          <p:nvPr>
            <p:ph type="body" sz="quarter" idx="15"/>
          </p:nvPr>
        </p:nvSpPr>
        <p:spPr>
          <a:xfrm>
            <a:off x="10418400" y="6238800"/>
            <a:ext cx="1368000" cy="198000"/>
          </a:xfrm>
          <a:blipFill>
            <a:blip r:embed="rId2" cstate="email">
              <a:extLst>
                <a:ext uri="{28A0092B-C50C-407E-A947-70E740481C1C}">
                  <a14:useLocalDpi xmlns:a14="http://schemas.microsoft.com/office/drawing/2010/main"/>
                </a:ext>
              </a:extLst>
            </a:blip>
            <a:stretch>
              <a:fillRect/>
            </a:stretch>
          </a:blipFill>
          <a:effectLst/>
        </p:spPr>
        <p:txBody>
          <a:bodyPr/>
          <a:lstStyle>
            <a:lvl1pPr marL="0" indent="0">
              <a:buNone/>
              <a:defRPr sz="200">
                <a:noFill/>
              </a:defRPr>
            </a:lvl1pPr>
          </a:lstStyle>
          <a:p>
            <a:pPr lvl="0"/>
            <a:r>
              <a:rPr lang="en-US"/>
              <a:t>Click to edit Master text styles</a:t>
            </a:r>
          </a:p>
        </p:txBody>
      </p:sp>
    </p:spTree>
    <p:extLst>
      <p:ext uri="{BB962C8B-B14F-4D97-AF65-F5344CB8AC3E}">
        <p14:creationId xmlns:p14="http://schemas.microsoft.com/office/powerpoint/2010/main" val="221496041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of Contents Yellow ARIAL">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535022" y="2185588"/>
            <a:ext cx="539750" cy="2132412"/>
          </a:xfrm>
        </p:spPr>
        <p:txBody>
          <a:bodyPr vert="horz" lIns="0" tIns="45720" rIns="0" bIns="45720" rtlCol="0" anchor="ctr" anchorCtr="0">
            <a:noAutofit/>
          </a:bodyPr>
          <a:lstStyle>
            <a:lvl1pPr algn="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
        <p:nvSpPr>
          <p:cNvPr id="7" name="Title 2"/>
          <p:cNvSpPr>
            <a:spLocks noGrp="1"/>
          </p:cNvSpPr>
          <p:nvPr>
            <p:ph type="title"/>
          </p:nvPr>
        </p:nvSpPr>
        <p:spPr>
          <a:xfrm>
            <a:off x="452385" y="563099"/>
            <a:ext cx="8927164" cy="900293"/>
          </a:xfrm>
        </p:spPr>
        <p:txBody>
          <a:bodyPr/>
          <a:lstStyle>
            <a:lvl1pPr algn="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104110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 Breaker Yellow ARIAL">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chemeClr val="accent2"/>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dirty="0">
              <a:solidFill>
                <a:srgbClr val="333333">
                  <a:lumMod val="50000"/>
                </a:srgbClr>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lnSpc>
                <a:spcPct val="100000"/>
              </a:lnSpc>
              <a:defRPr sz="1600" cap="none" baseline="0">
                <a:solidFill>
                  <a:schemeClr val="bg1"/>
                </a:solidFill>
                <a:latin typeface="+mn-lt"/>
              </a:defRPr>
            </a:lvl1pPr>
          </a:lstStyle>
          <a:p>
            <a:pPr lvl="0"/>
            <a:r>
              <a:rPr lang="en-US" dirty="0"/>
              <a:t>Click to edit Master text styles</a:t>
            </a:r>
          </a:p>
        </p:txBody>
      </p:sp>
      <p:sp>
        <p:nvSpPr>
          <p:cNvPr id="8" name="Title 1"/>
          <p:cNvSpPr>
            <a:spLocks noGrp="1"/>
          </p:cNvSpPr>
          <p:nvPr>
            <p:ph type="title" hasCustomPrompt="1"/>
          </p:nvPr>
        </p:nvSpPr>
        <p:spPr>
          <a:xfrm>
            <a:off x="3105149" y="1231900"/>
            <a:ext cx="8270875" cy="1932757"/>
          </a:xfrm>
        </p:spPr>
        <p:txBody>
          <a:bodyPr anchor="t"/>
          <a:lstStyle>
            <a:lvl1pPr algn="r">
              <a:lnSpc>
                <a:spcPct val="75000"/>
              </a:lnSpc>
              <a:defRPr lang="en-US" sz="6000" i="0" kern="1200" cap="all" spc="-150" baseline="0" dirty="0">
                <a:solidFill>
                  <a:schemeClr val="bg1"/>
                </a:solidFill>
                <a:latin typeface="+mj-lt"/>
                <a:ea typeface="ＭＳ Ｐゴシック" charset="0"/>
                <a:cs typeface="Georgia"/>
              </a:defRPr>
            </a:lvl1pPr>
          </a:lstStyle>
          <a:p>
            <a:pPr marL="0" lvl="0" indent="0" algn="r" defTabSz="1625559" rtl="0" eaLnBrk="1" fontAlgn="base" latinLnBrk="0" hangingPunct="1">
              <a:lnSpc>
                <a:spcPct val="85000"/>
              </a:lnSpc>
              <a:spcBef>
                <a:spcPts val="400"/>
              </a:spcBef>
              <a:spcAft>
                <a:spcPts val="400"/>
              </a:spcAft>
              <a:buSzPct val="80000"/>
              <a:buFont typeface="Arial" charset="0"/>
              <a:buNone/>
            </a:pPr>
            <a:r>
              <a:rPr lang="en-US" dirty="0"/>
              <a:t>Click to edit master title style</a:t>
            </a:r>
          </a:p>
        </p:txBody>
      </p:sp>
    </p:spTree>
    <p:extLst>
      <p:ext uri="{BB962C8B-B14F-4D97-AF65-F5344CB8AC3E}">
        <p14:creationId xmlns:p14="http://schemas.microsoft.com/office/powerpoint/2010/main" val="3271219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Column Yellow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solidFill>
                  <a:schemeClr val="tx1"/>
                </a:solidFill>
                <a:latin typeface="+mn-lt"/>
              </a:defRPr>
            </a:lvl1pPr>
            <a:lvl2pPr>
              <a:defRPr lang="en-US" dirty="0" smtClean="0">
                <a:solidFill>
                  <a:schemeClr val="tx1"/>
                </a:solidFill>
                <a:latin typeface="+mn-lt"/>
              </a:defRPr>
            </a:lvl2pPr>
            <a:lvl3pPr>
              <a:defRPr lang="en-US" dirty="0" smtClean="0">
                <a:solidFill>
                  <a:schemeClr val="tx1"/>
                </a:solidFill>
                <a:latin typeface="+mn-lt"/>
              </a:defRPr>
            </a:lvl3pPr>
            <a:lvl4pPr>
              <a:defRPr lang="en-US" dirty="0" smtClean="0">
                <a:solidFill>
                  <a:schemeClr val="tx1"/>
                </a:solidFill>
                <a:latin typeface="+mn-lt"/>
              </a:defRPr>
            </a:lvl4pPr>
            <a:lvl5pPr>
              <a:defRPr lang="en-US" dirty="0">
                <a:solidFill>
                  <a:schemeClr val="tx1"/>
                </a:solidFill>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8"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BAB1D"/>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19181123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olumn Yellow Angle ARIAL">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8" name="Title 7"/>
          <p:cNvSpPr>
            <a:spLocks noGrp="1"/>
          </p:cNvSpPr>
          <p:nvPr>
            <p:ph type="title"/>
          </p:nvPr>
        </p:nvSpPr>
        <p:spPr>
          <a:xfrm>
            <a:off x="9085252" y="289141"/>
            <a:ext cx="2948538" cy="1475076"/>
          </a:xfrm>
        </p:spPr>
        <p:txBody>
          <a:bodyPr anchor="b">
            <a:noAutofit/>
          </a:bodyPr>
          <a:lstStyle>
            <a:lvl1pPr marL="0" indent="0" algn="l"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FFFF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Tree>
    <p:extLst>
      <p:ext uri="{BB962C8B-B14F-4D97-AF65-F5344CB8AC3E}">
        <p14:creationId xmlns:p14="http://schemas.microsoft.com/office/powerpoint/2010/main" val="610522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 Yellow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BAB1D"/>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2261659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Column Yellow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2"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BAB1D"/>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417620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olumn Yellow ARIAL">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FBAB1D"/>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FBAB1D"/>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FBAB1D"/>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FBAB1D"/>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marL="0" marR="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latin typeface="+mn-lt"/>
              </a:defRPr>
            </a:lvl1pPr>
            <a:lvl2pPr marL="154513"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2pPr>
            <a:lvl3pPr marL="376757" marR="0"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3pPr>
            <a:lvl4pPr marL="609585"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4pPr>
            <a:lvl5pPr marL="842412" marR="0"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5pPr>
          </a:lstStyle>
          <a:p>
            <a:pPr marL="0" marR="0" lvl="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pPr>
            <a:r>
              <a:rPr kumimoji="0" lang="en-US" sz="2000" b="0" i="0" u="none" strike="noStrike" kern="1200" cap="none" spc="0" normalizeH="0" baseline="0" noProof="0" dirty="0">
                <a:ln>
                  <a:noFill/>
                </a:ln>
                <a:solidFill>
                  <a:srgbClr val="666666">
                    <a:lumMod val="50000"/>
                  </a:srgbClr>
                </a:solidFill>
                <a:effectLst/>
                <a:uLnTx/>
                <a:uFillTx/>
                <a:latin typeface="Arial"/>
                <a:ea typeface="+mn-ea"/>
                <a:cs typeface="Arial"/>
              </a:rPr>
              <a:t>Click to edit Master text styles</a:t>
            </a:r>
          </a:p>
          <a:p>
            <a:pPr marL="154513" marR="0" lvl="1"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666666">
                    <a:lumMod val="50000"/>
                  </a:srgbClr>
                </a:solidFill>
                <a:effectLst/>
                <a:uLnTx/>
                <a:uFillTx/>
                <a:latin typeface="Arial"/>
                <a:ea typeface="+mn-ea"/>
                <a:cs typeface="Arial"/>
              </a:rPr>
              <a:t>Second level</a:t>
            </a:r>
          </a:p>
          <a:p>
            <a:pPr marL="376757" marR="0" lvl="2"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600" b="0" i="0" u="none" strike="noStrike" kern="1200" cap="none" spc="0" normalizeH="0" baseline="0" noProof="0" dirty="0">
                <a:ln>
                  <a:noFill/>
                </a:ln>
                <a:solidFill>
                  <a:srgbClr val="666666">
                    <a:lumMod val="50000"/>
                  </a:srgbClr>
                </a:solidFill>
                <a:effectLst/>
                <a:uLnTx/>
                <a:uFillTx/>
                <a:latin typeface="Arial"/>
                <a:ea typeface="+mn-ea"/>
                <a:cs typeface="Arial"/>
              </a:rPr>
              <a:t>Third level</a:t>
            </a:r>
          </a:p>
          <a:p>
            <a:pPr marL="609585" marR="0" lvl="3"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666666">
                    <a:lumMod val="50000"/>
                  </a:srgbClr>
                </a:solidFill>
                <a:effectLst/>
                <a:uLnTx/>
                <a:uFillTx/>
                <a:latin typeface="Arial"/>
                <a:ea typeface="+mn-ea"/>
                <a:cs typeface="Arial"/>
              </a:rPr>
              <a:t>Fourth level</a:t>
            </a:r>
          </a:p>
          <a:p>
            <a:pPr marL="842412" marR="0" lvl="4"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200" b="0" i="0" u="none" strike="noStrike" kern="1200" cap="none" spc="0" normalizeH="0" baseline="0" noProof="0" dirty="0">
                <a:ln>
                  <a:noFill/>
                </a:ln>
                <a:solidFill>
                  <a:srgbClr val="666666">
                    <a:lumMod val="50000"/>
                  </a:srgbClr>
                </a:solidFill>
                <a:effectLst/>
                <a:uLnTx/>
                <a:uFillTx/>
                <a:latin typeface="Arial"/>
                <a:ea typeface="+mn-ea"/>
                <a:cs typeface="Arial"/>
              </a:rPr>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BAB1D"/>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21"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3773081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Yellow ARIAL">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5"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BAB1D"/>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125498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p Image w/ Boxes Yellow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 name="Title 1"/>
          <p:cNvSpPr>
            <a:spLocks noGrp="1"/>
          </p:cNvSpPr>
          <p:nvPr>
            <p:ph type="title"/>
          </p:nvPr>
        </p:nvSpPr>
        <p:spPr>
          <a:xfrm>
            <a:off x="3060834" y="3253339"/>
            <a:ext cx="8965993" cy="776013"/>
          </a:xfrm>
        </p:spPr>
        <p:txBody>
          <a:bodyPr bIns="0"/>
          <a:lstStyle>
            <a:lvl1pPr algn="r">
              <a:defRPr>
                <a:solidFill>
                  <a:srgbClr val="FBAB1D"/>
                </a:solidFill>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3063086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ttom Image w/ Text Yellow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BAB1D"/>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48588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Highligh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39788" y="1412776"/>
            <a:ext cx="4751388" cy="2016224"/>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839788" y="3789363"/>
            <a:ext cx="4751387" cy="230393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5C4FA-7113-4902-A570-467ACBA9B40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D692-087B-462D-AE04-FB8CA0CBE102}" type="slidenum">
              <a:rPr lang="en-US" smtClean="0"/>
              <a:t>‹#›</a:t>
            </a:fld>
            <a:endParaRPr lang="en-US"/>
          </a:p>
        </p:txBody>
      </p:sp>
      <p:sp>
        <p:nvSpPr>
          <p:cNvPr id="8" name="Text Placeholder 2"/>
          <p:cNvSpPr>
            <a:spLocks noGrp="1"/>
          </p:cNvSpPr>
          <p:nvPr>
            <p:ph type="body" idx="13"/>
          </p:nvPr>
        </p:nvSpPr>
        <p:spPr>
          <a:xfrm>
            <a:off x="839787" y="404813"/>
            <a:ext cx="4751388" cy="863947"/>
          </a:xfrm>
        </p:spPr>
        <p:txBody>
          <a:bodyPr/>
          <a:lstStyle>
            <a:lvl1pPr marL="0" indent="0">
              <a:spcBef>
                <a:spcPts val="0"/>
              </a:spcBef>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4"/>
          </p:nvPr>
        </p:nvSpPr>
        <p:spPr>
          <a:xfrm>
            <a:off x="6096000" y="0"/>
            <a:ext cx="6096000" cy="6858000"/>
          </a:xfrm>
          <a:solidFill>
            <a:schemeClr val="bg2">
              <a:lumMod val="75000"/>
            </a:schemeClr>
          </a:solidFill>
        </p:spPr>
        <p:txBody>
          <a:bodyPr/>
          <a:lstStyle>
            <a:lvl1pPr marL="0" indent="0">
              <a:buFontTx/>
              <a:buNone/>
              <a:defRPr sz="1200"/>
            </a:lvl1pPr>
          </a:lstStyle>
          <a:p>
            <a:r>
              <a:rPr lang="en-US"/>
              <a:t>Click icon to add picture</a:t>
            </a:r>
            <a:endParaRPr lang="fi-FI"/>
          </a:p>
        </p:txBody>
      </p:sp>
      <p:sp>
        <p:nvSpPr>
          <p:cNvPr id="10" name="Text Placeholder 17" descr="logoplaceholder"/>
          <p:cNvSpPr>
            <a:spLocks noGrp="1"/>
          </p:cNvSpPr>
          <p:nvPr>
            <p:ph type="body" sz="quarter" idx="15"/>
          </p:nvPr>
        </p:nvSpPr>
        <p:spPr>
          <a:xfrm>
            <a:off x="10418400" y="6238800"/>
            <a:ext cx="1368000" cy="198000"/>
          </a:xfrm>
          <a:blipFill>
            <a:blip r:embed="rId2" cstate="email">
              <a:extLst>
                <a:ext uri="{28A0092B-C50C-407E-A947-70E740481C1C}">
                  <a14:useLocalDpi xmlns:a14="http://schemas.microsoft.com/office/drawing/2010/main"/>
                </a:ext>
              </a:extLst>
            </a:blip>
            <a:stretch>
              <a:fillRect/>
            </a:stretch>
          </a:blipFill>
          <a:effectLst/>
        </p:spPr>
        <p:txBody>
          <a:bodyPr/>
          <a:lstStyle>
            <a:lvl1pPr marL="0" indent="0">
              <a:buNone/>
              <a:defRPr sz="200">
                <a:noFill/>
              </a:defRPr>
            </a:lvl1pPr>
          </a:lstStyle>
          <a:p>
            <a:pPr lvl="0"/>
            <a:r>
              <a:rPr lang="en-US"/>
              <a:t>Click to edit Master text styles</a:t>
            </a:r>
          </a:p>
        </p:txBody>
      </p:sp>
      <p:sp>
        <p:nvSpPr>
          <p:cNvPr id="11" name="Text Placeholder 10"/>
          <p:cNvSpPr>
            <a:spLocks noGrp="1"/>
          </p:cNvSpPr>
          <p:nvPr>
            <p:ph type="body" sz="quarter" idx="16"/>
          </p:nvPr>
        </p:nvSpPr>
        <p:spPr>
          <a:xfrm>
            <a:off x="6960096" y="4808291"/>
            <a:ext cx="4392117" cy="997196"/>
          </a:xfrm>
        </p:spPr>
        <p:txBody>
          <a:bodyPr wrap="square" anchor="b" anchorCtr="0">
            <a:spAutoFit/>
          </a:bodyPr>
          <a:lstStyle>
            <a:lvl1pPr marL="0" indent="0">
              <a:spcBef>
                <a:spcPts val="0"/>
              </a:spcBef>
              <a:buFontTx/>
              <a:buNone/>
              <a:defRPr sz="3600" i="1">
                <a:solidFill>
                  <a:schemeClr val="bg1"/>
                </a:solidFill>
                <a:latin typeface="Times New Roman" panose="02020603050405020304" pitchFamily="18" charset="0"/>
                <a:cs typeface="Times New Roman" panose="02020603050405020304" pitchFamily="18" charset="0"/>
              </a:defRPr>
            </a:lvl1pPr>
            <a:lvl2pPr marL="0" indent="0">
              <a:buFontTx/>
              <a:buNone/>
              <a:defRPr sz="1200" i="1">
                <a:solidFill>
                  <a:schemeClr val="bg1"/>
                </a:solidFill>
                <a:latin typeface="Times New Roman" panose="02020603050405020304" pitchFamily="18" charset="0"/>
                <a:cs typeface="Times New Roman" panose="02020603050405020304" pitchFamily="18" charset="0"/>
              </a:defRPr>
            </a:lvl2pPr>
            <a:lvl3pPr marL="0" indent="0">
              <a:buFontTx/>
              <a:buNone/>
              <a:defRPr sz="1200" i="1">
                <a:solidFill>
                  <a:schemeClr val="bg1"/>
                </a:solidFill>
                <a:latin typeface="Times New Roman" panose="02020603050405020304" pitchFamily="18" charset="0"/>
                <a:cs typeface="Times New Roman" panose="02020603050405020304" pitchFamily="18" charset="0"/>
              </a:defRPr>
            </a:lvl3pPr>
            <a:lvl4pPr marL="0" indent="0">
              <a:buFontTx/>
              <a:buNone/>
              <a:defRPr sz="1200" i="1">
                <a:solidFill>
                  <a:schemeClr val="bg1"/>
                </a:solidFill>
                <a:latin typeface="Times New Roman" panose="02020603050405020304" pitchFamily="18" charset="0"/>
                <a:cs typeface="Times New Roman" panose="02020603050405020304" pitchFamily="18" charset="0"/>
              </a:defRPr>
            </a:lvl4pPr>
            <a:lvl5pPr marL="0" indent="0">
              <a:buFontTx/>
              <a:buNone/>
              <a:defRPr sz="1200" i="1">
                <a:solidFill>
                  <a:schemeClr val="bg1"/>
                </a:solidFill>
                <a:latin typeface="Times New Roman" panose="02020603050405020304" pitchFamily="18" charset="0"/>
                <a:cs typeface="Times New Roman" panose="02020603050405020304" pitchFamily="18" charset="0"/>
              </a:defRPr>
            </a:lvl5pPr>
            <a:lvl6pPr marL="0" indent="0">
              <a:buFontTx/>
              <a:buNone/>
              <a:defRPr sz="1200" i="1">
                <a:solidFill>
                  <a:schemeClr val="bg1"/>
                </a:solidFill>
                <a:latin typeface="Times New Roman" panose="02020603050405020304" pitchFamily="18" charset="0"/>
                <a:cs typeface="Times New Roman" panose="02020603050405020304" pitchFamily="18" charset="0"/>
              </a:defRPr>
            </a:lvl6pPr>
            <a:lvl7pPr marL="0" indent="0">
              <a:buFontTx/>
              <a:buNone/>
              <a:defRPr sz="1200" i="1">
                <a:solidFill>
                  <a:schemeClr val="bg1"/>
                </a:solidFill>
                <a:latin typeface="Times New Roman" panose="02020603050405020304" pitchFamily="18" charset="0"/>
                <a:cs typeface="Times New Roman" panose="02020603050405020304" pitchFamily="18" charset="0"/>
              </a:defRPr>
            </a:lvl7pPr>
            <a:lvl8pPr marL="0" indent="0">
              <a:buFontTx/>
              <a:buNone/>
              <a:defRPr sz="1200" i="1">
                <a:solidFill>
                  <a:schemeClr val="bg1"/>
                </a:solidFill>
                <a:latin typeface="Times New Roman" panose="02020603050405020304" pitchFamily="18" charset="0"/>
                <a:cs typeface="Times New Roman" panose="02020603050405020304" pitchFamily="18" charset="0"/>
              </a:defRPr>
            </a:lvl8pPr>
            <a:lvl9pPr marL="0" indent="0">
              <a:buFontTx/>
              <a:buNone/>
              <a:defRPr sz="1200" i="1">
                <a:solidFill>
                  <a:schemeClr val="bg1"/>
                </a:solidFill>
                <a:latin typeface="Times New Roman" panose="02020603050405020304" pitchFamily="18" charset="0"/>
                <a:cs typeface="Times New Roman" panose="02020603050405020304" pitchFamily="18" charset="0"/>
              </a:defRPr>
            </a:lvl9pPr>
          </a:lstStyle>
          <a:p>
            <a:pPr lvl="0"/>
            <a:r>
              <a:rPr lang="en-US"/>
              <a:t>Click to edit Master text styles</a:t>
            </a:r>
          </a:p>
        </p:txBody>
      </p:sp>
    </p:spTree>
    <p:extLst>
      <p:ext uri="{BB962C8B-B14F-4D97-AF65-F5344CB8AC3E}">
        <p14:creationId xmlns:p14="http://schemas.microsoft.com/office/powerpoint/2010/main" val="23412334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ttom Image w/ Boxes Yellow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BAB1D"/>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2"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7"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8"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38928996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p Image w/ Text Yellow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398744"/>
            <a:ext cx="10798580" cy="1798855"/>
          </a:xfrm>
        </p:spPr>
        <p:txBody>
          <a:bodyPr>
            <a:noAutofit/>
          </a:bodyPr>
          <a:lstStyle>
            <a:lvl1pPr algn="r">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algn="r">
              <a:defRPr>
                <a:solidFill>
                  <a:srgbClr val="FBAB1D"/>
                </a:solidFill>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227091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de Image Yellow ARIAL">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BAB1D"/>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1162003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of Contents Yellow GEORGIA">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484222" y="2185588"/>
            <a:ext cx="539750" cy="2132412"/>
          </a:xfrm>
        </p:spPr>
        <p:txBody>
          <a:bodyPr vert="horz" lIns="0" tIns="45720" rIns="0" bIns="45720" rtlCol="0" anchor="ctr" anchorCtr="0">
            <a:noAutofit/>
          </a:bodyPr>
          <a:lstStyle>
            <a:lvl1pPr algn="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
        <p:nvSpPr>
          <p:cNvPr id="7" name="Title 2"/>
          <p:cNvSpPr>
            <a:spLocks noGrp="1"/>
          </p:cNvSpPr>
          <p:nvPr>
            <p:ph type="title"/>
          </p:nvPr>
        </p:nvSpPr>
        <p:spPr>
          <a:xfrm>
            <a:off x="481260" y="563099"/>
            <a:ext cx="8927164" cy="900293"/>
          </a:xfrm>
        </p:spPr>
        <p:txBody>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accent2"/>
                </a:solidFill>
                <a:latin typeface="Georgia"/>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8981857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or Breaker Yellow GEORGIA">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rgbClr val="FBAB1D"/>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FBAB1D"/>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defRPr sz="1200" cap="all" baseline="0">
                <a:solidFill>
                  <a:schemeClr val="bg1"/>
                </a:solidFill>
                <a:latin typeface="+mj-lt"/>
              </a:defRPr>
            </a:lvl1pPr>
          </a:lstStyle>
          <a:p>
            <a:pPr lvl="0"/>
            <a:r>
              <a:rPr lang="en-US" dirty="0"/>
              <a:t>Click to edit Master text styles</a:t>
            </a:r>
          </a:p>
        </p:txBody>
      </p:sp>
      <p:sp>
        <p:nvSpPr>
          <p:cNvPr id="8" name="Title 1"/>
          <p:cNvSpPr>
            <a:spLocks noGrp="1"/>
          </p:cNvSpPr>
          <p:nvPr>
            <p:ph type="title" hasCustomPrompt="1"/>
          </p:nvPr>
        </p:nvSpPr>
        <p:spPr>
          <a:xfrm>
            <a:off x="3079749" y="1231900"/>
            <a:ext cx="8270875" cy="1932757"/>
          </a:xfrm>
        </p:spPr>
        <p:txBody>
          <a:bodyPr anchor="t"/>
          <a:lstStyle>
            <a:lvl1pPr marL="0" indent="0" algn="r" defTabSz="1625559" rtl="0" eaLnBrk="1" fontAlgn="base" latinLnBrk="0" hangingPunct="1">
              <a:lnSpc>
                <a:spcPct val="85000"/>
              </a:lnSpc>
              <a:spcBef>
                <a:spcPts val="400"/>
              </a:spcBef>
              <a:spcAft>
                <a:spcPts val="400"/>
              </a:spcAft>
              <a:buFont typeface="Arial" charset="0"/>
              <a:buNone/>
              <a:defRPr lang="en-US" sz="6700" i="0" kern="1200" cap="none" spc="-150" baseline="0" dirty="0">
                <a:solidFill>
                  <a:schemeClr val="bg1"/>
                </a:solidFill>
                <a:latin typeface="Georgia"/>
                <a:ea typeface="ＭＳ Ｐゴシック" charset="0"/>
                <a:cs typeface="Georgia"/>
              </a:defRPr>
            </a:lvl1pPr>
          </a:lstStyle>
          <a:p>
            <a:pPr marL="0" lvl="0" indent="0" algn="r" defTabSz="1219170" rtl="0" eaLnBrk="1" latinLnBrk="0" hangingPunct="1">
              <a:lnSpc>
                <a:spcPct val="90000"/>
              </a:lnSpc>
              <a:spcBef>
                <a:spcPts val="600"/>
              </a:spcBef>
              <a:spcAft>
                <a:spcPts val="600"/>
              </a:spcAft>
              <a:buSzPct val="80000"/>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2916739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Column Yellow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6" name="Title 7"/>
          <p:cNvSpPr>
            <a:spLocks noGrp="1"/>
          </p:cNvSpPr>
          <p:nvPr>
            <p:ph type="title"/>
          </p:nvPr>
        </p:nvSpPr>
        <p:spPr>
          <a:xfrm>
            <a:off x="828675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FBAB1D"/>
                </a:solidFill>
                <a:latin typeface="Georgia"/>
                <a:ea typeface="ＭＳ Ｐゴシック" charset="0"/>
                <a:cs typeface="Georgia"/>
              </a:defRPr>
            </a:lvl1pPr>
          </a:lstStyle>
          <a:p>
            <a:r>
              <a:rPr lang="en-US" dirty="0"/>
              <a:t>Click to edit Master title style</a:t>
            </a:r>
          </a:p>
        </p:txBody>
      </p:sp>
      <p:sp>
        <p:nvSpPr>
          <p:cNvPr id="10"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443901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Column Yellow Angle GEORGIA">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
        <p:nvSpPr>
          <p:cNvPr id="6" name="Title 7"/>
          <p:cNvSpPr>
            <a:spLocks noGrp="1"/>
          </p:cNvSpPr>
          <p:nvPr>
            <p:ph type="title"/>
          </p:nvPr>
        </p:nvSpPr>
        <p:spPr>
          <a:xfrm>
            <a:off x="9124748" y="289141"/>
            <a:ext cx="2909041" cy="1475076"/>
          </a:xfrm>
        </p:spPr>
        <p:txBody>
          <a:bodyPr anchor="b">
            <a:noAutofit/>
          </a:bodyPr>
          <a:lstStyle>
            <a:lvl1pPr marL="0" indent="0" algn="l"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bg1"/>
                </a:solidFill>
                <a:latin typeface="Georgia"/>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1838622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 Yellow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itle 7"/>
          <p:cNvSpPr>
            <a:spLocks noGrp="1"/>
          </p:cNvSpPr>
          <p:nvPr>
            <p:ph type="title"/>
          </p:nvPr>
        </p:nvSpPr>
        <p:spPr>
          <a:xfrm>
            <a:off x="8270876"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FBAB1D"/>
                </a:solidFill>
                <a:latin typeface="Georgia"/>
                <a:ea typeface="ＭＳ Ｐゴシック" charset="0"/>
                <a:cs typeface="Georgia"/>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390015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Column Yellow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2" name="Title 7"/>
          <p:cNvSpPr>
            <a:spLocks noGrp="1"/>
          </p:cNvSpPr>
          <p:nvPr>
            <p:ph type="title"/>
          </p:nvPr>
        </p:nvSpPr>
        <p:spPr>
          <a:xfrm>
            <a:off x="828050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FBAB1D"/>
                </a:solidFill>
                <a:latin typeface="Georgia"/>
                <a:ea typeface="ＭＳ Ｐゴシック" charset="0"/>
                <a:cs typeface="Georgia"/>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554393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Column Yellow GEORGIA">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FBAB1D"/>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FBAB1D"/>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FBAB1D"/>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FBAB1D"/>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FBAB1D"/>
                </a:solidFill>
                <a:latin typeface="Georgia"/>
                <a:ea typeface="ＭＳ Ｐゴシック" charset="0"/>
                <a:cs typeface="Georgia"/>
              </a:defRPr>
            </a:lvl1pPr>
          </a:lstStyle>
          <a:p>
            <a:r>
              <a:rPr lang="en-US" dirty="0"/>
              <a:t>Click to edit Master title style</a:t>
            </a:r>
          </a:p>
        </p:txBody>
      </p:sp>
      <p:sp>
        <p:nvSpPr>
          <p:cNvPr id="1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95601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2 Pictures">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6096000" y="0"/>
            <a:ext cx="6096000" cy="3429000"/>
          </a:xfrm>
          <a:solidFill>
            <a:schemeClr val="bg2">
              <a:lumMod val="75000"/>
            </a:schemeClr>
          </a:solidFill>
        </p:spPr>
        <p:txBody>
          <a:bodyPr/>
          <a:lstStyle>
            <a:lvl1pPr marL="0" indent="0">
              <a:buFontTx/>
              <a:buNone/>
              <a:defRPr sz="1200"/>
            </a:lvl1pPr>
          </a:lstStyle>
          <a:p>
            <a:r>
              <a:rPr lang="en-US"/>
              <a:t>Click icon to add picture</a:t>
            </a:r>
            <a:endParaRPr lang="fi-FI"/>
          </a:p>
        </p:txBody>
      </p:sp>
      <p:sp>
        <p:nvSpPr>
          <p:cNvPr id="11" name="Picture Placeholder 8"/>
          <p:cNvSpPr>
            <a:spLocks noGrp="1"/>
          </p:cNvSpPr>
          <p:nvPr>
            <p:ph type="pic" sz="quarter" idx="16"/>
          </p:nvPr>
        </p:nvSpPr>
        <p:spPr>
          <a:xfrm>
            <a:off x="6096000" y="3429000"/>
            <a:ext cx="6096000" cy="3429000"/>
          </a:xfrm>
          <a:solidFill>
            <a:schemeClr val="bg2">
              <a:lumMod val="75000"/>
            </a:schemeClr>
          </a:solidFill>
        </p:spPr>
        <p:txBody>
          <a:bodyPr/>
          <a:lstStyle>
            <a:lvl1pPr marL="0" indent="0">
              <a:buFontTx/>
              <a:buNone/>
              <a:defRPr sz="1200"/>
            </a:lvl1pPr>
          </a:lstStyle>
          <a:p>
            <a:r>
              <a:rPr lang="en-US"/>
              <a:t>Click icon to add picture</a:t>
            </a:r>
            <a:endParaRPr lang="fi-FI"/>
          </a:p>
        </p:txBody>
      </p:sp>
      <p:sp>
        <p:nvSpPr>
          <p:cNvPr id="2" name="Title 1"/>
          <p:cNvSpPr>
            <a:spLocks noGrp="1"/>
          </p:cNvSpPr>
          <p:nvPr>
            <p:ph type="title"/>
          </p:nvPr>
        </p:nvSpPr>
        <p:spPr>
          <a:xfrm>
            <a:off x="839788" y="1412776"/>
            <a:ext cx="4751388" cy="2016224"/>
          </a:xfrm>
        </p:spPr>
        <p:txBody>
          <a:bodyPr/>
          <a:lstStyle/>
          <a:p>
            <a:r>
              <a:rPr lang="en-US"/>
              <a:t>Click to edit Master title style</a:t>
            </a:r>
          </a:p>
        </p:txBody>
      </p:sp>
      <p:sp>
        <p:nvSpPr>
          <p:cNvPr id="3" name="Content Placeholder 2"/>
          <p:cNvSpPr>
            <a:spLocks noGrp="1"/>
          </p:cNvSpPr>
          <p:nvPr>
            <p:ph idx="1"/>
          </p:nvPr>
        </p:nvSpPr>
        <p:spPr>
          <a:xfrm>
            <a:off x="839788" y="3789363"/>
            <a:ext cx="4751387" cy="2303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5C4FA-7113-4902-A570-467ACBA9B40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D692-087B-462D-AE04-FB8CA0CBE102}" type="slidenum">
              <a:rPr lang="en-US" smtClean="0"/>
              <a:t>‹#›</a:t>
            </a:fld>
            <a:endParaRPr lang="en-US"/>
          </a:p>
        </p:txBody>
      </p:sp>
      <p:sp>
        <p:nvSpPr>
          <p:cNvPr id="8" name="Text Placeholder 2"/>
          <p:cNvSpPr>
            <a:spLocks noGrp="1"/>
          </p:cNvSpPr>
          <p:nvPr>
            <p:ph type="body" idx="13"/>
          </p:nvPr>
        </p:nvSpPr>
        <p:spPr>
          <a:xfrm>
            <a:off x="839787" y="404813"/>
            <a:ext cx="4751388" cy="863947"/>
          </a:xfrm>
        </p:spPr>
        <p:txBody>
          <a:bodyPr/>
          <a:lstStyle>
            <a:lvl1pPr marL="0" indent="0">
              <a:spcBef>
                <a:spcPts val="0"/>
              </a:spcBef>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17" descr="logoplaceholder"/>
          <p:cNvSpPr>
            <a:spLocks noGrp="1"/>
          </p:cNvSpPr>
          <p:nvPr>
            <p:ph type="body" sz="quarter" idx="15"/>
          </p:nvPr>
        </p:nvSpPr>
        <p:spPr>
          <a:xfrm>
            <a:off x="10418400" y="6238800"/>
            <a:ext cx="1368000" cy="198000"/>
          </a:xfrm>
          <a:blipFill>
            <a:blip r:embed="rId2" cstate="email">
              <a:extLst>
                <a:ext uri="{28A0092B-C50C-407E-A947-70E740481C1C}">
                  <a14:useLocalDpi xmlns:a14="http://schemas.microsoft.com/office/drawing/2010/main"/>
                </a:ext>
              </a:extLst>
            </a:blip>
            <a:stretch>
              <a:fillRect/>
            </a:stretch>
          </a:blipFill>
          <a:effectLst/>
        </p:spPr>
        <p:txBody>
          <a:bodyPr/>
          <a:lstStyle>
            <a:lvl1pPr marL="0" indent="0">
              <a:buNone/>
              <a:defRPr sz="200">
                <a:noFill/>
              </a:defRPr>
            </a:lvl1pPr>
          </a:lstStyle>
          <a:p>
            <a:pPr lvl="0"/>
            <a:r>
              <a:rPr lang="en-US"/>
              <a:t>Click to edit Master text styles</a:t>
            </a:r>
          </a:p>
        </p:txBody>
      </p:sp>
    </p:spTree>
    <p:extLst>
      <p:ext uri="{BB962C8B-B14F-4D97-AF65-F5344CB8AC3E}">
        <p14:creationId xmlns:p14="http://schemas.microsoft.com/office/powerpoint/2010/main" val="9470553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Yellow GEORGIA">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5"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FBAB1D"/>
                </a:solidFill>
                <a:latin typeface="Georgia"/>
                <a:ea typeface="ＭＳ Ｐゴシック" charset="0"/>
                <a:cs typeface="Georgia"/>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FBAB1D"/>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574094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p Image w/ Boxes Yellow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 name="Title 1"/>
          <p:cNvSpPr>
            <a:spLocks noGrp="1"/>
          </p:cNvSpPr>
          <p:nvPr>
            <p:ph type="title"/>
          </p:nvPr>
        </p:nvSpPr>
        <p:spPr>
          <a:xfrm>
            <a:off x="4251304" y="3253339"/>
            <a:ext cx="7775523"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FBAB1D"/>
                </a:solidFill>
                <a:latin typeface="Georgia"/>
                <a:ea typeface="ＭＳ Ｐゴシック" charset="0"/>
                <a:cs typeface="Georgia"/>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9802983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p Image w/ Text Yellow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427620"/>
            <a:ext cx="10798580" cy="1769979"/>
          </a:xfrm>
        </p:spPr>
        <p:txBody>
          <a:bodyPr>
            <a:noAutofit/>
          </a:bodyPr>
          <a:lstStyle>
            <a:lvl1pPr algn="r">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FBAB1D"/>
                </a:solidFill>
                <a:latin typeface="Georgia"/>
                <a:ea typeface="ＭＳ Ｐゴシック" charset="0"/>
                <a:cs typeface="Georgia"/>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3969664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ttom Image w/ Text Yellow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FBAB1D"/>
                </a:solidFill>
                <a:latin typeface="Georgia"/>
                <a:ea typeface="ＭＳ Ｐゴシック" charset="0"/>
                <a:cs typeface="Georgia"/>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30640893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ttom Image w/ Boxes Yellow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FBAB1D"/>
                </a:solidFill>
                <a:latin typeface="Georgia"/>
                <a:ea typeface="ＭＳ Ｐゴシック" charset="0"/>
                <a:cs typeface="Georgia"/>
              </a:defRPr>
            </a:lvl1pPr>
          </a:lstStyle>
          <a:p>
            <a:r>
              <a:rPr lang="en-US" dirty="0"/>
              <a:t>Click to edit Master title style</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2"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11905507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de Image Yellow GEORGIA">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FBAB1D"/>
                </a:solidFill>
                <a:latin typeface="Georgia"/>
                <a:ea typeface="ＭＳ Ｐゴシック" charset="0"/>
                <a:cs typeface="Georgia"/>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36911955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le of Contents Red ARIAL">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535022" y="2185588"/>
            <a:ext cx="539750" cy="2132412"/>
          </a:xfrm>
        </p:spPr>
        <p:txBody>
          <a:bodyPr vert="horz" lIns="0" tIns="45720" rIns="0" bIns="45720" rtlCol="0" anchor="ctr" anchorCtr="0">
            <a:noAutofit/>
          </a:bodyPr>
          <a:lstStyle>
            <a:lvl1pPr algn="r">
              <a:defRPr lang="en-US" sz="1800" i="0" cap="none" spc="0" baseline="0" dirty="0">
                <a:solidFill>
                  <a:schemeClr val="bg1"/>
                </a:solidFill>
                <a:latin typeface="Georgia"/>
                <a:ea typeface="ＭＳ Ｐゴシック" charset="0"/>
                <a:cs typeface="Georgia"/>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
        <p:nvSpPr>
          <p:cNvPr id="7" name="Title 2"/>
          <p:cNvSpPr>
            <a:spLocks noGrp="1"/>
          </p:cNvSpPr>
          <p:nvPr>
            <p:ph type="title"/>
          </p:nvPr>
        </p:nvSpPr>
        <p:spPr>
          <a:xfrm>
            <a:off x="452385" y="563099"/>
            <a:ext cx="8927164" cy="900293"/>
          </a:xfrm>
        </p:spPr>
        <p:txBody>
          <a:bodyPr/>
          <a:lstStyle>
            <a:lvl1pPr algn="r">
              <a:defRPr>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41385291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or Breaker Red ARIAL">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chemeClr val="accent3"/>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dirty="0">
              <a:solidFill>
                <a:srgbClr val="333333">
                  <a:lumMod val="50000"/>
                </a:srgbClr>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lnSpc>
                <a:spcPct val="100000"/>
              </a:lnSpc>
              <a:defRPr sz="1600" cap="none" baseline="0">
                <a:solidFill>
                  <a:schemeClr val="bg1"/>
                </a:solidFill>
                <a:latin typeface="+mn-lt"/>
              </a:defRPr>
            </a:lvl1pPr>
          </a:lstStyle>
          <a:p>
            <a:pPr lvl="0"/>
            <a:r>
              <a:rPr lang="en-US" dirty="0"/>
              <a:t>Click to edit Master text styles</a:t>
            </a:r>
          </a:p>
        </p:txBody>
      </p:sp>
      <p:sp>
        <p:nvSpPr>
          <p:cNvPr id="8" name="Title 1"/>
          <p:cNvSpPr>
            <a:spLocks noGrp="1"/>
          </p:cNvSpPr>
          <p:nvPr>
            <p:ph type="title" hasCustomPrompt="1"/>
          </p:nvPr>
        </p:nvSpPr>
        <p:spPr>
          <a:xfrm>
            <a:off x="3105149" y="1231900"/>
            <a:ext cx="8270875" cy="1932757"/>
          </a:xfrm>
        </p:spPr>
        <p:txBody>
          <a:bodyPr anchor="t"/>
          <a:lstStyle>
            <a:lvl1pPr algn="r">
              <a:lnSpc>
                <a:spcPct val="75000"/>
              </a:lnSpc>
              <a:defRPr lang="en-US" sz="6000" i="0" kern="1200" cap="all" spc="-150" baseline="0" dirty="0">
                <a:solidFill>
                  <a:schemeClr val="bg1"/>
                </a:solidFill>
                <a:latin typeface="+mj-lt"/>
                <a:ea typeface="ＭＳ Ｐゴシック" charset="0"/>
                <a:cs typeface="Georgia"/>
              </a:defRPr>
            </a:lvl1pPr>
          </a:lstStyle>
          <a:p>
            <a:pPr marL="0" lvl="0" indent="0" algn="r" defTabSz="1625559" rtl="0" eaLnBrk="1" fontAlgn="base" latinLnBrk="0" hangingPunct="1">
              <a:lnSpc>
                <a:spcPct val="85000"/>
              </a:lnSpc>
              <a:spcBef>
                <a:spcPts val="400"/>
              </a:spcBef>
              <a:spcAft>
                <a:spcPts val="400"/>
              </a:spcAft>
              <a:buSzPct val="80000"/>
              <a:buFont typeface="Arial" charset="0"/>
              <a:buNone/>
            </a:pPr>
            <a:r>
              <a:rPr lang="en-US" dirty="0"/>
              <a:t>Click to edit master title style</a:t>
            </a:r>
          </a:p>
        </p:txBody>
      </p:sp>
    </p:spTree>
    <p:extLst>
      <p:ext uri="{BB962C8B-B14F-4D97-AF65-F5344CB8AC3E}">
        <p14:creationId xmlns:p14="http://schemas.microsoft.com/office/powerpoint/2010/main" val="627747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Column Red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solidFill>
                  <a:schemeClr val="tx1"/>
                </a:solidFill>
                <a:latin typeface="+mn-lt"/>
              </a:defRPr>
            </a:lvl1pPr>
            <a:lvl2pPr>
              <a:defRPr lang="en-US" dirty="0" smtClean="0">
                <a:solidFill>
                  <a:schemeClr val="tx1"/>
                </a:solidFill>
                <a:latin typeface="+mn-lt"/>
              </a:defRPr>
            </a:lvl2pPr>
            <a:lvl3pPr>
              <a:defRPr lang="en-US" dirty="0" smtClean="0">
                <a:solidFill>
                  <a:schemeClr val="tx1"/>
                </a:solidFill>
                <a:latin typeface="+mn-lt"/>
              </a:defRPr>
            </a:lvl3pPr>
            <a:lvl4pPr>
              <a:defRPr lang="en-US" dirty="0" smtClean="0">
                <a:solidFill>
                  <a:schemeClr val="tx1"/>
                </a:solidFill>
                <a:latin typeface="+mn-lt"/>
              </a:defRPr>
            </a:lvl4pPr>
            <a:lvl5pPr>
              <a:defRPr lang="en-US" dirty="0">
                <a:solidFill>
                  <a:schemeClr val="tx1"/>
                </a:solidFill>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8"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EC4E38"/>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259371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Column Red Angle ARIAL">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8" name="Title 7"/>
          <p:cNvSpPr>
            <a:spLocks noGrp="1"/>
          </p:cNvSpPr>
          <p:nvPr>
            <p:ph type="title"/>
          </p:nvPr>
        </p:nvSpPr>
        <p:spPr>
          <a:xfrm>
            <a:off x="9085252" y="289141"/>
            <a:ext cx="2948538" cy="1475076"/>
          </a:xfrm>
        </p:spPr>
        <p:txBody>
          <a:bodyPr anchor="b">
            <a:noAutofit/>
          </a:bodyPr>
          <a:lstStyle>
            <a:lvl1pPr marL="0" indent="0" algn="l"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FFFFFF"/>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7"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Tree>
    <p:extLst>
      <p:ext uri="{BB962C8B-B14F-4D97-AF65-F5344CB8AC3E}">
        <p14:creationId xmlns:p14="http://schemas.microsoft.com/office/powerpoint/2010/main" val="195278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3 Pictures">
    <p:spTree>
      <p:nvGrpSpPr>
        <p:cNvPr id="1" name=""/>
        <p:cNvGrpSpPr/>
        <p:nvPr/>
      </p:nvGrpSpPr>
      <p:grpSpPr>
        <a:xfrm>
          <a:off x="0" y="0"/>
          <a:ext cx="0" cy="0"/>
          <a:chOff x="0" y="0"/>
          <a:chExt cx="0" cy="0"/>
        </a:xfrm>
      </p:grpSpPr>
      <p:sp>
        <p:nvSpPr>
          <p:cNvPr id="16" name="Picture Placeholder 8"/>
          <p:cNvSpPr>
            <a:spLocks noGrp="1"/>
          </p:cNvSpPr>
          <p:nvPr>
            <p:ph type="pic" sz="quarter" idx="17"/>
          </p:nvPr>
        </p:nvSpPr>
        <p:spPr>
          <a:xfrm>
            <a:off x="8760296" y="0"/>
            <a:ext cx="3431704" cy="3429000"/>
          </a:xfrm>
          <a:solidFill>
            <a:schemeClr val="bg2">
              <a:lumMod val="75000"/>
            </a:schemeClr>
          </a:solidFill>
        </p:spPr>
        <p:txBody>
          <a:bodyPr/>
          <a:lstStyle>
            <a:lvl1pPr marL="0" indent="0">
              <a:buFontTx/>
              <a:buNone/>
              <a:defRPr sz="1200"/>
            </a:lvl1pPr>
          </a:lstStyle>
          <a:p>
            <a:r>
              <a:rPr lang="en-US"/>
              <a:t>Click icon to add picture</a:t>
            </a:r>
            <a:endParaRPr lang="fi-FI"/>
          </a:p>
        </p:txBody>
      </p:sp>
      <p:sp>
        <p:nvSpPr>
          <p:cNvPr id="9" name="Picture Placeholder 8"/>
          <p:cNvSpPr>
            <a:spLocks noGrp="1"/>
          </p:cNvSpPr>
          <p:nvPr>
            <p:ph type="pic" sz="quarter" idx="14"/>
          </p:nvPr>
        </p:nvSpPr>
        <p:spPr>
          <a:xfrm>
            <a:off x="6096000" y="0"/>
            <a:ext cx="2664296" cy="3429000"/>
          </a:xfrm>
          <a:solidFill>
            <a:schemeClr val="bg2">
              <a:lumMod val="75000"/>
            </a:schemeClr>
          </a:solidFill>
        </p:spPr>
        <p:txBody>
          <a:bodyPr/>
          <a:lstStyle>
            <a:lvl1pPr marL="0" indent="0">
              <a:buFontTx/>
              <a:buNone/>
              <a:defRPr sz="1200"/>
            </a:lvl1pPr>
          </a:lstStyle>
          <a:p>
            <a:r>
              <a:rPr lang="en-US"/>
              <a:t>Click icon to add picture</a:t>
            </a:r>
            <a:endParaRPr lang="fi-FI"/>
          </a:p>
        </p:txBody>
      </p:sp>
      <p:sp>
        <p:nvSpPr>
          <p:cNvPr id="11" name="Picture Placeholder 8"/>
          <p:cNvSpPr>
            <a:spLocks noGrp="1"/>
          </p:cNvSpPr>
          <p:nvPr>
            <p:ph type="pic" sz="quarter" idx="16"/>
          </p:nvPr>
        </p:nvSpPr>
        <p:spPr>
          <a:xfrm>
            <a:off x="6096000" y="3429000"/>
            <a:ext cx="6096000" cy="3429000"/>
          </a:xfrm>
          <a:solidFill>
            <a:schemeClr val="bg2">
              <a:lumMod val="75000"/>
            </a:schemeClr>
          </a:solidFill>
        </p:spPr>
        <p:txBody>
          <a:bodyPr/>
          <a:lstStyle>
            <a:lvl1pPr marL="0" indent="0">
              <a:buFontTx/>
              <a:buNone/>
              <a:defRPr sz="1200"/>
            </a:lvl1pPr>
          </a:lstStyle>
          <a:p>
            <a:r>
              <a:rPr lang="en-US"/>
              <a:t>Click icon to add picture</a:t>
            </a:r>
            <a:endParaRPr lang="fi-FI"/>
          </a:p>
        </p:txBody>
      </p:sp>
      <p:sp>
        <p:nvSpPr>
          <p:cNvPr id="2" name="Title 1"/>
          <p:cNvSpPr>
            <a:spLocks noGrp="1"/>
          </p:cNvSpPr>
          <p:nvPr>
            <p:ph type="title"/>
          </p:nvPr>
        </p:nvSpPr>
        <p:spPr>
          <a:xfrm>
            <a:off x="839788" y="1412776"/>
            <a:ext cx="4751388" cy="2016224"/>
          </a:xfrm>
        </p:spPr>
        <p:txBody>
          <a:bodyPr/>
          <a:lstStyle/>
          <a:p>
            <a:r>
              <a:rPr lang="en-US"/>
              <a:t>Click to edit Master title style</a:t>
            </a:r>
          </a:p>
        </p:txBody>
      </p:sp>
      <p:sp>
        <p:nvSpPr>
          <p:cNvPr id="3" name="Content Placeholder 2"/>
          <p:cNvSpPr>
            <a:spLocks noGrp="1"/>
          </p:cNvSpPr>
          <p:nvPr>
            <p:ph idx="1"/>
          </p:nvPr>
        </p:nvSpPr>
        <p:spPr>
          <a:xfrm>
            <a:off x="839788" y="3789363"/>
            <a:ext cx="4751387" cy="2303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5C4FA-7113-4902-A570-467ACBA9B40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D692-087B-462D-AE04-FB8CA0CBE102}" type="slidenum">
              <a:rPr lang="en-US" smtClean="0"/>
              <a:t>‹#›</a:t>
            </a:fld>
            <a:endParaRPr lang="en-US"/>
          </a:p>
        </p:txBody>
      </p:sp>
      <p:sp>
        <p:nvSpPr>
          <p:cNvPr id="8" name="Text Placeholder 2"/>
          <p:cNvSpPr>
            <a:spLocks noGrp="1"/>
          </p:cNvSpPr>
          <p:nvPr>
            <p:ph type="body" idx="13"/>
          </p:nvPr>
        </p:nvSpPr>
        <p:spPr>
          <a:xfrm>
            <a:off x="839787" y="404813"/>
            <a:ext cx="4751388" cy="863947"/>
          </a:xfrm>
        </p:spPr>
        <p:txBody>
          <a:bodyPr/>
          <a:lstStyle>
            <a:lvl1pPr marL="0" indent="0">
              <a:spcBef>
                <a:spcPts val="0"/>
              </a:spcBef>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17" descr="logoplaceholder"/>
          <p:cNvSpPr>
            <a:spLocks noGrp="1"/>
          </p:cNvSpPr>
          <p:nvPr>
            <p:ph type="body" sz="quarter" idx="15"/>
          </p:nvPr>
        </p:nvSpPr>
        <p:spPr>
          <a:xfrm>
            <a:off x="10418400" y="6238800"/>
            <a:ext cx="1368000" cy="198000"/>
          </a:xfrm>
          <a:blipFill>
            <a:blip r:embed="rId2" cstate="email">
              <a:extLst>
                <a:ext uri="{28A0092B-C50C-407E-A947-70E740481C1C}">
                  <a14:useLocalDpi xmlns:a14="http://schemas.microsoft.com/office/drawing/2010/main"/>
                </a:ext>
              </a:extLst>
            </a:blip>
            <a:stretch>
              <a:fillRect/>
            </a:stretch>
          </a:blipFill>
          <a:effectLst/>
        </p:spPr>
        <p:txBody>
          <a:bodyPr/>
          <a:lstStyle>
            <a:lvl1pPr marL="0" indent="0">
              <a:buNone/>
              <a:defRPr sz="200">
                <a:noFill/>
              </a:defRPr>
            </a:lvl1pPr>
          </a:lstStyle>
          <a:p>
            <a:pPr lvl="0"/>
            <a:r>
              <a:rPr lang="en-US"/>
              <a:t>Click to edit Master text styles</a:t>
            </a:r>
          </a:p>
        </p:txBody>
      </p:sp>
    </p:spTree>
    <p:extLst>
      <p:ext uri="{BB962C8B-B14F-4D97-AF65-F5344CB8AC3E}">
        <p14:creationId xmlns:p14="http://schemas.microsoft.com/office/powerpoint/2010/main" val="34779358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lumn Red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EC4E38"/>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700185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olumn Red ARIAL">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2" name="Title 7"/>
          <p:cNvSpPr>
            <a:spLocks noGrp="1"/>
          </p:cNvSpPr>
          <p:nvPr>
            <p:ph type="title"/>
          </p:nvPr>
        </p:nvSpPr>
        <p:spPr>
          <a:xfrm>
            <a:off x="8255001" y="406400"/>
            <a:ext cx="3343442" cy="56769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EC4E38"/>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42590162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 Column Red ARIAL">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EC4E38"/>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EC4E38"/>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EC4E38"/>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i="0" kern="1200" cap="all" spc="-100" baseline="0" dirty="0">
                <a:solidFill>
                  <a:srgbClr val="EC4E38"/>
                </a:solidFill>
                <a:latin typeface="Arial Black" panose="020B0A04020102020204" pitchFamily="34" charset="0"/>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marL="0" marR="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latin typeface="+mn-lt"/>
              </a:defRPr>
            </a:lvl1pPr>
            <a:lvl2pPr marL="154513"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2pPr>
            <a:lvl3pPr marL="376757" marR="0"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3pPr>
            <a:lvl4pPr marL="609585" marR="0"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latin typeface="+mn-lt"/>
              </a:defRPr>
            </a:lvl4pPr>
            <a:lvl5pPr marL="842412" marR="0"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latin typeface="+mn-lt"/>
              </a:defRPr>
            </a:lvl5pPr>
          </a:lstStyle>
          <a:p>
            <a:pPr marL="0" marR="0" lvl="0" indent="0" algn="l" defTabSz="1219170" rtl="0" eaLnBrk="1" fontAlgn="auto" latinLnBrk="0" hangingPunct="1">
              <a:lnSpc>
                <a:spcPct val="100000"/>
              </a:lnSpc>
              <a:spcBef>
                <a:spcPts val="600"/>
              </a:spcBef>
              <a:spcAft>
                <a:spcPts val="600"/>
              </a:spcAft>
              <a:buClrTx/>
              <a:buSzPct val="80000"/>
              <a:buFont typeface="Arial" panose="020B0604020202020204" pitchFamily="34" charset="0"/>
              <a:buNone/>
              <a:tabLst/>
              <a:defRPr/>
            </a:pPr>
            <a:r>
              <a:rPr kumimoji="0" lang="en-US" sz="2000" b="0" i="0" u="none" strike="noStrike" kern="1200" cap="none" spc="0" normalizeH="0" baseline="0" noProof="0" dirty="0">
                <a:ln>
                  <a:noFill/>
                </a:ln>
                <a:solidFill>
                  <a:srgbClr val="666666">
                    <a:lumMod val="50000"/>
                  </a:srgbClr>
                </a:solidFill>
                <a:effectLst/>
                <a:uLnTx/>
                <a:uFillTx/>
                <a:latin typeface="Arial"/>
                <a:ea typeface="+mn-ea"/>
                <a:cs typeface="Arial"/>
              </a:rPr>
              <a:t>Click to edit Master text styles</a:t>
            </a:r>
          </a:p>
          <a:p>
            <a:pPr marL="154513" marR="0" lvl="1"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666666">
                    <a:lumMod val="50000"/>
                  </a:srgbClr>
                </a:solidFill>
                <a:effectLst/>
                <a:uLnTx/>
                <a:uFillTx/>
                <a:latin typeface="Arial"/>
                <a:ea typeface="+mn-ea"/>
                <a:cs typeface="Arial"/>
              </a:rPr>
              <a:t>Second level</a:t>
            </a:r>
          </a:p>
          <a:p>
            <a:pPr marL="376757" marR="0" lvl="2" indent="-143930"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600" b="0" i="0" u="none" strike="noStrike" kern="1200" cap="none" spc="0" normalizeH="0" baseline="0" noProof="0" dirty="0">
                <a:ln>
                  <a:noFill/>
                </a:ln>
                <a:solidFill>
                  <a:srgbClr val="666666">
                    <a:lumMod val="50000"/>
                  </a:srgbClr>
                </a:solidFill>
                <a:effectLst/>
                <a:uLnTx/>
                <a:uFillTx/>
                <a:latin typeface="Arial"/>
                <a:ea typeface="+mn-ea"/>
                <a:cs typeface="Arial"/>
              </a:rPr>
              <a:t>Third level</a:t>
            </a:r>
          </a:p>
          <a:p>
            <a:pPr marL="609585" marR="0" lvl="3" indent="-154513" algn="l" defTabSz="1219170" rtl="0" eaLnBrk="1" fontAlgn="auto" latinLnBrk="0" hangingPunct="1">
              <a:lnSpc>
                <a:spcPct val="90000"/>
              </a:lnSpc>
              <a:spcBef>
                <a:spcPts val="400"/>
              </a:spcBef>
              <a:spcAft>
                <a:spcPts val="400"/>
              </a:spcAft>
              <a:buClr>
                <a:srgbClr val="666666"/>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666666">
                    <a:lumMod val="50000"/>
                  </a:srgbClr>
                </a:solidFill>
                <a:effectLst/>
                <a:uLnTx/>
                <a:uFillTx/>
                <a:latin typeface="Arial"/>
                <a:ea typeface="+mn-ea"/>
                <a:cs typeface="Arial"/>
              </a:rPr>
              <a:t>Fourth level</a:t>
            </a:r>
          </a:p>
          <a:p>
            <a:pPr marL="842412" marR="0" lvl="4" indent="-154513" algn="l" defTabSz="1219170" rtl="0" eaLnBrk="1" fontAlgn="auto" latinLnBrk="0" hangingPunct="1">
              <a:lnSpc>
                <a:spcPct val="90000"/>
              </a:lnSpc>
              <a:spcBef>
                <a:spcPts val="400"/>
              </a:spcBef>
              <a:spcAft>
                <a:spcPts val="400"/>
              </a:spcAft>
              <a:buClr>
                <a:srgbClr val="666666"/>
              </a:buClr>
              <a:buSzPct val="80000"/>
              <a:buFont typeface="Calibri Light" panose="020F0302020204030204" pitchFamily="34" charset="0"/>
              <a:buChar char="‒"/>
              <a:tabLst/>
              <a:defRPr/>
            </a:pPr>
            <a:r>
              <a:rPr kumimoji="0" lang="en-US" sz="1200" b="0" i="0" u="none" strike="noStrike" kern="1200" cap="none" spc="0" normalizeH="0" baseline="0" noProof="0" dirty="0">
                <a:ln>
                  <a:noFill/>
                </a:ln>
                <a:solidFill>
                  <a:srgbClr val="666666">
                    <a:lumMod val="50000"/>
                  </a:srgbClr>
                </a:solidFill>
                <a:effectLst/>
                <a:uLnTx/>
                <a:uFillTx/>
                <a:latin typeface="Arial"/>
                <a:ea typeface="+mn-ea"/>
                <a:cs typeface="Arial"/>
              </a:rPr>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EC4E38"/>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21"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7903185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Red ARIAL">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5" name="Title 7"/>
          <p:cNvSpPr>
            <a:spLocks noGrp="1"/>
          </p:cNvSpPr>
          <p:nvPr>
            <p:ph type="title"/>
          </p:nvPr>
        </p:nvSpPr>
        <p:spPr>
          <a:xfrm>
            <a:off x="737836" y="406400"/>
            <a:ext cx="10860607" cy="735628"/>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EC4E38"/>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36066486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op Image w/ Boxes Red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2" name="Title 1"/>
          <p:cNvSpPr>
            <a:spLocks noGrp="1"/>
          </p:cNvSpPr>
          <p:nvPr>
            <p:ph type="title"/>
          </p:nvPr>
        </p:nvSpPr>
        <p:spPr>
          <a:xfrm>
            <a:off x="3060834" y="3253339"/>
            <a:ext cx="8965993" cy="776013"/>
          </a:xfrm>
        </p:spPr>
        <p:txBody>
          <a:bodyPr bIns="0"/>
          <a:lstStyle>
            <a:lvl1pPr algn="r">
              <a:defRPr>
                <a:solidFill>
                  <a:srgbClr val="EC4E38"/>
                </a:solidFill>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25929920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ottom Image w/ Text Red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EC4E38"/>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2"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14192927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ottom Image w/ Boxes Red ARIAL">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0" y="206964"/>
            <a:ext cx="11134026" cy="900293"/>
          </a:xfrm>
        </p:spPr>
        <p:txBody>
          <a:bodyPr>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EC4E38"/>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12"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7" name="Text Placeholder 3"/>
          <p:cNvSpPr>
            <a:spLocks noGrp="1"/>
          </p:cNvSpPr>
          <p:nvPr>
            <p:ph type="body" sz="quarter" idx="10" hasCustomPrompt="1"/>
          </p:nvPr>
        </p:nvSpPr>
        <p:spPr>
          <a:xfrm>
            <a:off x="258145" y="1285346"/>
            <a:ext cx="2094484" cy="1977619"/>
          </a:xfrm>
          <a:solidFill>
            <a:schemeClr val="tx1">
              <a:lumMod val="20000"/>
              <a:lumOff val="80000"/>
            </a:schemeClr>
          </a:solidFill>
        </p:spPr>
        <p:txBody>
          <a:bodyPr anchor="ctr"/>
          <a:lstStyle>
            <a:lvl1pPr>
              <a:lnSpc>
                <a:spcPct val="90000"/>
              </a:lnSpc>
              <a:defRPr sz="1800" baseline="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8" name="Text Placeholder 3"/>
          <p:cNvSpPr>
            <a:spLocks noGrp="1"/>
          </p:cNvSpPr>
          <p:nvPr>
            <p:ph type="body" sz="quarter" idx="11" hasCustomPrompt="1"/>
          </p:nvPr>
        </p:nvSpPr>
        <p:spPr>
          <a:xfrm>
            <a:off x="2507783"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9" name="Text Placeholder 3"/>
          <p:cNvSpPr>
            <a:spLocks noGrp="1"/>
          </p:cNvSpPr>
          <p:nvPr>
            <p:ph type="body" sz="quarter" idx="12" hasCustomPrompt="1"/>
          </p:nvPr>
        </p:nvSpPr>
        <p:spPr>
          <a:xfrm>
            <a:off x="4757421"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
        <p:nvSpPr>
          <p:cNvPr id="11" name="Text Placeholder 3"/>
          <p:cNvSpPr>
            <a:spLocks noGrp="1"/>
          </p:cNvSpPr>
          <p:nvPr>
            <p:ph type="body" sz="quarter" idx="13" hasCustomPrompt="1"/>
          </p:nvPr>
        </p:nvSpPr>
        <p:spPr>
          <a:xfrm>
            <a:off x="7007059" y="1285346"/>
            <a:ext cx="2094484" cy="1977619"/>
          </a:xfrm>
          <a:solidFill>
            <a:schemeClr val="tx1">
              <a:lumMod val="20000"/>
              <a:lumOff val="80000"/>
            </a:schemeClr>
          </a:solidFill>
        </p:spPr>
        <p:txBody>
          <a:bodyPr anchor="ctr"/>
          <a:lstStyle>
            <a:lvl1pPr>
              <a:lnSpc>
                <a:spcPct val="90000"/>
              </a:lnSpc>
              <a:defRPr sz="1800">
                <a:solidFill>
                  <a:schemeClr val="tx1"/>
                </a:solidFill>
                <a:latin typeface="+mn-lt"/>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Stat language</a:t>
            </a:r>
          </a:p>
        </p:txBody>
      </p:sp>
    </p:spTree>
    <p:extLst>
      <p:ext uri="{BB962C8B-B14F-4D97-AF65-F5344CB8AC3E}">
        <p14:creationId xmlns:p14="http://schemas.microsoft.com/office/powerpoint/2010/main" val="1749818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op Image w/ Text Red ARIAL">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398744"/>
            <a:ext cx="10798580" cy="1798855"/>
          </a:xfrm>
        </p:spPr>
        <p:txBody>
          <a:bodyPr>
            <a:noAutofit/>
          </a:bodyPr>
          <a:lstStyle>
            <a:lvl1pPr algn="r">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algn="r">
              <a:defRPr>
                <a:solidFill>
                  <a:srgbClr val="EC4E38"/>
                </a:solidFill>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27732901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de Image Red ARIAL">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rot="216087">
            <a:off x="7477186" y="-161608"/>
            <a:ext cx="7315200" cy="7315200"/>
          </a:xfrm>
        </p:spPr>
        <p:txBody>
          <a:bodyPr>
            <a:noAutofit/>
          </a:bodyPr>
          <a:lstStyle/>
          <a:p>
            <a:endParaRPr lang="en-US"/>
          </a:p>
        </p:txBody>
      </p:sp>
      <p:sp>
        <p:nvSpPr>
          <p:cNvPr id="7" name="Title 7"/>
          <p:cNvSpPr>
            <a:spLocks noGrp="1"/>
          </p:cNvSpPr>
          <p:nvPr>
            <p:ph type="title"/>
          </p:nvPr>
        </p:nvSpPr>
        <p:spPr>
          <a:xfrm>
            <a:off x="407735" y="406400"/>
            <a:ext cx="7237664" cy="1041400"/>
          </a:xfrm>
        </p:spPr>
        <p:txBody>
          <a:bodyPr anchor="t">
            <a:noAutofit/>
          </a:bodyPr>
          <a:lst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dirty="0">
                <a:solidFill>
                  <a:srgbClr val="EC4E38"/>
                </a:solidFill>
                <a:latin typeface="Arial Black" panose="020B0A04020102020204" pitchFamily="34" charset="0"/>
                <a:ea typeface="ＭＳ Ｐゴシック" charset="0"/>
                <a:cs typeface="+mj-cs"/>
              </a:defRPr>
            </a:lvl1pPr>
          </a:lstStyle>
          <a:p>
            <a:r>
              <a:rPr lang="en-US" dirty="0"/>
              <a:t>Click to edit Master title style</a:t>
            </a:r>
          </a:p>
        </p:txBody>
      </p:sp>
      <p:sp>
        <p:nvSpPr>
          <p:cNvPr id="8" name="Text Placeholder 3"/>
          <p:cNvSpPr>
            <a:spLocks noGrp="1"/>
          </p:cNvSpPr>
          <p:nvPr>
            <p:ph type="body" sz="quarter" idx="10"/>
          </p:nvPr>
        </p:nvSpPr>
        <p:spPr>
          <a:xfrm>
            <a:off x="407735" y="1689100"/>
            <a:ext cx="6501065" cy="4394200"/>
          </a:xfrm>
        </p:spPr>
        <p:txBody>
          <a:bodyPr vert="horz" lIns="0" tIns="45720" rIns="0" bIns="45720" rtlCol="0" anchor="b">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37073168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ble of Contents Red GEORGIA">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p>
            <a:endParaRPr lang="en-US"/>
          </a:p>
        </p:txBody>
      </p:sp>
      <p:sp>
        <p:nvSpPr>
          <p:cNvPr id="1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ext Placeholder 7"/>
          <p:cNvSpPr>
            <a:spLocks noGrp="1"/>
          </p:cNvSpPr>
          <p:nvPr>
            <p:ph type="body" sz="quarter" idx="11" hasCustomPrompt="1"/>
          </p:nvPr>
        </p:nvSpPr>
        <p:spPr>
          <a:xfrm>
            <a:off x="8705974" y="2185588"/>
            <a:ext cx="2174875" cy="2132412"/>
          </a:xfrm>
        </p:spPr>
        <p:txBody>
          <a:bodyPr vert="horz" lIns="0" tIns="45720" rIns="0" bIns="45720" rtlCol="0" anchor="ctr" anchorCtr="0">
            <a:noAutofit/>
          </a:bodyPr>
          <a:lstStyle>
            <a:lvl1pP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Section 1</a:t>
            </a:r>
          </a:p>
          <a:p>
            <a:pPr lvl="0" defTabSz="1625559" fontAlgn="base">
              <a:lnSpc>
                <a:spcPct val="80000"/>
              </a:lnSpc>
              <a:spcBef>
                <a:spcPts val="400"/>
              </a:spcBef>
              <a:spcAft>
                <a:spcPts val="400"/>
              </a:spcAft>
              <a:buFont typeface="Arial" charset="0"/>
            </a:pPr>
            <a:r>
              <a:rPr lang="en-US" dirty="0"/>
              <a:t>Section 2</a:t>
            </a:r>
          </a:p>
          <a:p>
            <a:pPr lvl="0" defTabSz="1625559" fontAlgn="base">
              <a:lnSpc>
                <a:spcPct val="80000"/>
              </a:lnSpc>
              <a:spcBef>
                <a:spcPts val="400"/>
              </a:spcBef>
              <a:spcAft>
                <a:spcPts val="400"/>
              </a:spcAft>
              <a:buFont typeface="Arial" charset="0"/>
            </a:pPr>
            <a:r>
              <a:rPr lang="en-US" dirty="0"/>
              <a:t>Section 3</a:t>
            </a:r>
          </a:p>
          <a:p>
            <a:pPr lvl="0" defTabSz="1625559" fontAlgn="base">
              <a:lnSpc>
                <a:spcPct val="80000"/>
              </a:lnSpc>
              <a:spcBef>
                <a:spcPts val="400"/>
              </a:spcBef>
              <a:spcAft>
                <a:spcPts val="400"/>
              </a:spcAft>
              <a:buFont typeface="Arial" charset="0"/>
            </a:pPr>
            <a:r>
              <a:rPr lang="en-US" dirty="0"/>
              <a:t>Section 4</a:t>
            </a:r>
          </a:p>
        </p:txBody>
      </p:sp>
      <p:sp>
        <p:nvSpPr>
          <p:cNvPr id="12" name="Text Placeholder 7"/>
          <p:cNvSpPr>
            <a:spLocks noGrp="1"/>
          </p:cNvSpPr>
          <p:nvPr>
            <p:ph type="body" sz="quarter" idx="12" hasCustomPrompt="1"/>
          </p:nvPr>
        </p:nvSpPr>
        <p:spPr>
          <a:xfrm>
            <a:off x="11484222" y="2185588"/>
            <a:ext cx="539750" cy="2132412"/>
          </a:xfrm>
        </p:spPr>
        <p:txBody>
          <a:bodyPr vert="horz" lIns="0" tIns="45720" rIns="0" bIns="45720" rtlCol="0" anchor="ctr" anchorCtr="0">
            <a:noAutofit/>
          </a:bodyPr>
          <a:lstStyle>
            <a:lvl1pPr algn="r">
              <a:defRPr lang="en-US" sz="2000" b="0" i="0" cap="none" spc="0" baseline="0" dirty="0">
                <a:solidFill>
                  <a:schemeClr val="bg1"/>
                </a:solidFill>
                <a:latin typeface="Arial" panose="020B0604020202020204" pitchFamily="34" charset="0"/>
                <a:ea typeface="ＭＳ Ｐゴシック" charset="0"/>
                <a:cs typeface="Arial" panose="020B0604020202020204" pitchFamily="34" charset="0"/>
              </a:defRPr>
            </a:lvl1pPr>
          </a:lstStyle>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a:p>
            <a:pPr lvl="0" defTabSz="1625559" fontAlgn="base">
              <a:lnSpc>
                <a:spcPct val="80000"/>
              </a:lnSpc>
              <a:spcBef>
                <a:spcPts val="400"/>
              </a:spcBef>
              <a:spcAft>
                <a:spcPts val="400"/>
              </a:spcAft>
              <a:buFont typeface="Arial" charset="0"/>
            </a:pPr>
            <a:r>
              <a:rPr lang="en-US" dirty="0"/>
              <a:t>00</a:t>
            </a:r>
          </a:p>
        </p:txBody>
      </p:sp>
      <p:sp>
        <p:nvSpPr>
          <p:cNvPr id="7" name="Title 2"/>
          <p:cNvSpPr>
            <a:spLocks noGrp="1"/>
          </p:cNvSpPr>
          <p:nvPr>
            <p:ph type="title"/>
          </p:nvPr>
        </p:nvSpPr>
        <p:spPr>
          <a:xfrm>
            <a:off x="481260" y="563099"/>
            <a:ext cx="8927164" cy="900293"/>
          </a:xfrm>
        </p:spPr>
        <p:txBody>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accent3"/>
                </a:solidFill>
                <a:latin typeface="Georgia"/>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141990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and 3 Pictures 2nd">
    <p:spTree>
      <p:nvGrpSpPr>
        <p:cNvPr id="1" name=""/>
        <p:cNvGrpSpPr/>
        <p:nvPr/>
      </p:nvGrpSpPr>
      <p:grpSpPr>
        <a:xfrm>
          <a:off x="0" y="0"/>
          <a:ext cx="0" cy="0"/>
          <a:chOff x="0" y="0"/>
          <a:chExt cx="0" cy="0"/>
        </a:xfrm>
      </p:grpSpPr>
      <p:sp>
        <p:nvSpPr>
          <p:cNvPr id="16" name="Picture Placeholder 8"/>
          <p:cNvSpPr>
            <a:spLocks noGrp="1"/>
          </p:cNvSpPr>
          <p:nvPr>
            <p:ph type="pic" sz="quarter" idx="17"/>
          </p:nvPr>
        </p:nvSpPr>
        <p:spPr>
          <a:xfrm>
            <a:off x="8760296" y="3429000"/>
            <a:ext cx="3431704" cy="3429000"/>
          </a:xfrm>
          <a:solidFill>
            <a:schemeClr val="bg2">
              <a:lumMod val="75000"/>
            </a:schemeClr>
          </a:solidFill>
        </p:spPr>
        <p:txBody>
          <a:bodyPr/>
          <a:lstStyle>
            <a:lvl1pPr marL="0" indent="0">
              <a:buFontTx/>
              <a:buNone/>
              <a:defRPr sz="1200"/>
            </a:lvl1pPr>
          </a:lstStyle>
          <a:p>
            <a:r>
              <a:rPr lang="en-US"/>
              <a:t>Click icon to add picture</a:t>
            </a:r>
            <a:endParaRPr lang="fi-FI"/>
          </a:p>
        </p:txBody>
      </p:sp>
      <p:sp>
        <p:nvSpPr>
          <p:cNvPr id="9" name="Picture Placeholder 8"/>
          <p:cNvSpPr>
            <a:spLocks noGrp="1"/>
          </p:cNvSpPr>
          <p:nvPr>
            <p:ph type="pic" sz="quarter" idx="14"/>
          </p:nvPr>
        </p:nvSpPr>
        <p:spPr>
          <a:xfrm>
            <a:off x="6096000" y="0"/>
            <a:ext cx="6096000" cy="3429000"/>
          </a:xfrm>
          <a:solidFill>
            <a:schemeClr val="bg2">
              <a:lumMod val="75000"/>
            </a:schemeClr>
          </a:solidFill>
        </p:spPr>
        <p:txBody>
          <a:bodyPr/>
          <a:lstStyle>
            <a:lvl1pPr marL="0" indent="0">
              <a:buFontTx/>
              <a:buNone/>
              <a:defRPr sz="1200"/>
            </a:lvl1pPr>
          </a:lstStyle>
          <a:p>
            <a:r>
              <a:rPr lang="en-US"/>
              <a:t>Click icon to add picture</a:t>
            </a:r>
            <a:endParaRPr lang="fi-FI"/>
          </a:p>
        </p:txBody>
      </p:sp>
      <p:sp>
        <p:nvSpPr>
          <p:cNvPr id="11" name="Picture Placeholder 8"/>
          <p:cNvSpPr>
            <a:spLocks noGrp="1"/>
          </p:cNvSpPr>
          <p:nvPr>
            <p:ph type="pic" sz="quarter" idx="16"/>
          </p:nvPr>
        </p:nvSpPr>
        <p:spPr>
          <a:xfrm>
            <a:off x="6096000" y="3429000"/>
            <a:ext cx="2664296" cy="3429000"/>
          </a:xfrm>
          <a:solidFill>
            <a:schemeClr val="bg2">
              <a:lumMod val="75000"/>
            </a:schemeClr>
          </a:solidFill>
        </p:spPr>
        <p:txBody>
          <a:bodyPr/>
          <a:lstStyle>
            <a:lvl1pPr marL="0" indent="0">
              <a:buFontTx/>
              <a:buNone/>
              <a:defRPr sz="1200"/>
            </a:lvl1pPr>
          </a:lstStyle>
          <a:p>
            <a:r>
              <a:rPr lang="en-US"/>
              <a:t>Click icon to add picture</a:t>
            </a:r>
            <a:endParaRPr lang="fi-FI"/>
          </a:p>
        </p:txBody>
      </p:sp>
      <p:sp>
        <p:nvSpPr>
          <p:cNvPr id="2" name="Title 1"/>
          <p:cNvSpPr>
            <a:spLocks noGrp="1"/>
          </p:cNvSpPr>
          <p:nvPr>
            <p:ph type="title"/>
          </p:nvPr>
        </p:nvSpPr>
        <p:spPr>
          <a:xfrm>
            <a:off x="839788" y="1412776"/>
            <a:ext cx="4751388" cy="2016224"/>
          </a:xfrm>
        </p:spPr>
        <p:txBody>
          <a:bodyPr/>
          <a:lstStyle/>
          <a:p>
            <a:r>
              <a:rPr lang="en-US"/>
              <a:t>Click to edit Master title style</a:t>
            </a:r>
          </a:p>
        </p:txBody>
      </p:sp>
      <p:sp>
        <p:nvSpPr>
          <p:cNvPr id="3" name="Content Placeholder 2"/>
          <p:cNvSpPr>
            <a:spLocks noGrp="1"/>
          </p:cNvSpPr>
          <p:nvPr>
            <p:ph idx="1"/>
          </p:nvPr>
        </p:nvSpPr>
        <p:spPr>
          <a:xfrm>
            <a:off x="839788" y="3789363"/>
            <a:ext cx="4751387" cy="2303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5C4FA-7113-4902-A570-467ACBA9B40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D692-087B-462D-AE04-FB8CA0CBE102}" type="slidenum">
              <a:rPr lang="en-US" smtClean="0"/>
              <a:t>‹#›</a:t>
            </a:fld>
            <a:endParaRPr lang="en-US"/>
          </a:p>
        </p:txBody>
      </p:sp>
      <p:sp>
        <p:nvSpPr>
          <p:cNvPr id="8" name="Text Placeholder 2"/>
          <p:cNvSpPr>
            <a:spLocks noGrp="1"/>
          </p:cNvSpPr>
          <p:nvPr>
            <p:ph type="body" idx="13"/>
          </p:nvPr>
        </p:nvSpPr>
        <p:spPr>
          <a:xfrm>
            <a:off x="839787" y="404813"/>
            <a:ext cx="4751388" cy="863947"/>
          </a:xfrm>
        </p:spPr>
        <p:txBody>
          <a:bodyPr/>
          <a:lstStyle>
            <a:lvl1pPr marL="0" indent="0">
              <a:spcBef>
                <a:spcPts val="0"/>
              </a:spcBef>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17" descr="logoplaceholder"/>
          <p:cNvSpPr>
            <a:spLocks noGrp="1"/>
          </p:cNvSpPr>
          <p:nvPr>
            <p:ph type="body" sz="quarter" idx="15"/>
          </p:nvPr>
        </p:nvSpPr>
        <p:spPr>
          <a:xfrm>
            <a:off x="10418400" y="6238800"/>
            <a:ext cx="1368000" cy="198000"/>
          </a:xfrm>
          <a:blipFill>
            <a:blip r:embed="rId2" cstate="email">
              <a:extLst>
                <a:ext uri="{28A0092B-C50C-407E-A947-70E740481C1C}">
                  <a14:useLocalDpi xmlns:a14="http://schemas.microsoft.com/office/drawing/2010/main"/>
                </a:ext>
              </a:extLst>
            </a:blip>
            <a:stretch>
              <a:fillRect/>
            </a:stretch>
          </a:blipFill>
          <a:effectLst/>
        </p:spPr>
        <p:txBody>
          <a:bodyPr/>
          <a:lstStyle>
            <a:lvl1pPr marL="0" indent="0">
              <a:buNone/>
              <a:defRPr sz="200">
                <a:noFill/>
              </a:defRPr>
            </a:lvl1pPr>
          </a:lstStyle>
          <a:p>
            <a:pPr lvl="0"/>
            <a:r>
              <a:rPr lang="en-US"/>
              <a:t>Click to edit Master text styles</a:t>
            </a:r>
          </a:p>
        </p:txBody>
      </p:sp>
    </p:spTree>
    <p:extLst>
      <p:ext uri="{BB962C8B-B14F-4D97-AF65-F5344CB8AC3E}">
        <p14:creationId xmlns:p14="http://schemas.microsoft.com/office/powerpoint/2010/main" val="377178406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lor Breaker Red GEORGIA">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0297" cy="6858000"/>
          </a:xfrm>
          <a:prstGeom prst="rect">
            <a:avLst/>
          </a:prstGeom>
          <a:solidFill>
            <a:srgbClr val="EC4E38"/>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FBAB1D"/>
              </a:solidFill>
              <a:cs typeface="Arial" panose="020B0604020202020204" pitchFamily="34" charset="0"/>
            </a:endParaRPr>
          </a:p>
        </p:txBody>
      </p:sp>
      <p:sp>
        <p:nvSpPr>
          <p:cNvPr id="4" name="Rectangle 8"/>
          <p:cNvSpPr/>
          <p:nvPr userDrawn="1"/>
        </p:nvSpPr>
        <p:spPr>
          <a:xfrm>
            <a:off x="11176000" y="0"/>
            <a:ext cx="1016000" cy="6858000"/>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6858000">
                <a:moveTo>
                  <a:pt x="0" y="0"/>
                </a:moveTo>
                <a:lnTo>
                  <a:pt x="1016000" y="0"/>
                </a:lnTo>
                <a:lnTo>
                  <a:pt x="1016000" y="6858000"/>
                </a:lnTo>
                <a:lnTo>
                  <a:pt x="603250" y="6858000"/>
                </a:lnTo>
                <a:lnTo>
                  <a:pt x="0" y="0"/>
                </a:lnTo>
                <a:close/>
              </a:path>
            </a:pathLst>
          </a:custGeom>
          <a:solidFill>
            <a:srgbClr val="FFFFFF"/>
          </a:solidFill>
        </p:spPr>
        <p:txBody>
          <a:bodyPr vert="horz" lIns="0" tIns="45720" rIns="0" bIns="45720" rtlCol="0" anchor="ctr">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3" name="Slide Number Placeholder 2"/>
          <p:cNvSpPr>
            <a:spLocks noGrp="1"/>
          </p:cNvSpPr>
          <p:nvPr>
            <p:ph type="sldNum" sz="quarter" idx="10"/>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830" y="6368239"/>
            <a:ext cx="1006007" cy="259614"/>
          </a:xfrm>
          <a:prstGeom prst="rect">
            <a:avLst/>
          </a:prstGeom>
        </p:spPr>
      </p:pic>
      <p:sp>
        <p:nvSpPr>
          <p:cNvPr id="10" name="Text Placeholder 9"/>
          <p:cNvSpPr>
            <a:spLocks noGrp="1"/>
          </p:cNvSpPr>
          <p:nvPr>
            <p:ph type="body" sz="quarter" idx="11"/>
          </p:nvPr>
        </p:nvSpPr>
        <p:spPr>
          <a:xfrm>
            <a:off x="890588" y="3886200"/>
            <a:ext cx="3732212" cy="1752600"/>
          </a:xfrm>
        </p:spPr>
        <p:txBody>
          <a:bodyPr anchor="b"/>
          <a:lstStyle>
            <a:lvl1pPr>
              <a:defRPr sz="1200" cap="all" baseline="0">
                <a:solidFill>
                  <a:schemeClr val="bg1"/>
                </a:solidFill>
                <a:latin typeface="+mj-lt"/>
              </a:defRPr>
            </a:lvl1pPr>
          </a:lstStyle>
          <a:p>
            <a:pPr lvl="0"/>
            <a:r>
              <a:rPr lang="en-US" dirty="0"/>
              <a:t>Click to edit Master text styles</a:t>
            </a:r>
          </a:p>
        </p:txBody>
      </p:sp>
      <p:sp>
        <p:nvSpPr>
          <p:cNvPr id="8" name="Title 1"/>
          <p:cNvSpPr>
            <a:spLocks noGrp="1"/>
          </p:cNvSpPr>
          <p:nvPr>
            <p:ph type="title" hasCustomPrompt="1"/>
          </p:nvPr>
        </p:nvSpPr>
        <p:spPr>
          <a:xfrm>
            <a:off x="3079749" y="1231900"/>
            <a:ext cx="8270875" cy="1932757"/>
          </a:xfrm>
        </p:spPr>
        <p:txBody>
          <a:bodyPr anchor="t"/>
          <a:lstStyle>
            <a:lvl1pPr marL="0" indent="0" algn="r" defTabSz="1625559" rtl="0" eaLnBrk="1" fontAlgn="base" latinLnBrk="0" hangingPunct="1">
              <a:lnSpc>
                <a:spcPct val="85000"/>
              </a:lnSpc>
              <a:spcBef>
                <a:spcPts val="400"/>
              </a:spcBef>
              <a:spcAft>
                <a:spcPts val="400"/>
              </a:spcAft>
              <a:buFont typeface="Arial" charset="0"/>
              <a:buNone/>
              <a:defRPr lang="en-US" sz="6700" i="0" kern="1200" cap="none" spc="-150" baseline="0" dirty="0">
                <a:solidFill>
                  <a:schemeClr val="bg1"/>
                </a:solidFill>
                <a:latin typeface="Georgia"/>
                <a:ea typeface="ＭＳ Ｐゴシック" charset="0"/>
                <a:cs typeface="Georgia"/>
              </a:defRPr>
            </a:lvl1pPr>
          </a:lstStyle>
          <a:p>
            <a:pPr marL="0" lvl="0" indent="0" algn="r" defTabSz="1219170" rtl="0" eaLnBrk="1" latinLnBrk="0" hangingPunct="1">
              <a:lnSpc>
                <a:spcPct val="90000"/>
              </a:lnSpc>
              <a:spcBef>
                <a:spcPts val="600"/>
              </a:spcBef>
              <a:spcAft>
                <a:spcPts val="600"/>
              </a:spcAft>
              <a:buSzPct val="80000"/>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30717326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 Column Red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6" name="Title 7"/>
          <p:cNvSpPr>
            <a:spLocks noGrp="1"/>
          </p:cNvSpPr>
          <p:nvPr>
            <p:ph type="title"/>
          </p:nvPr>
        </p:nvSpPr>
        <p:spPr>
          <a:xfrm>
            <a:off x="828675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EC4E38"/>
                </a:solidFill>
                <a:latin typeface="Georgia"/>
                <a:ea typeface="ＭＳ Ｐゴシック" charset="0"/>
                <a:cs typeface="Georgia"/>
              </a:defRPr>
            </a:lvl1pPr>
          </a:lstStyle>
          <a:p>
            <a:r>
              <a:rPr lang="en-US" dirty="0"/>
              <a:t>Click to edit Master title style</a:t>
            </a:r>
          </a:p>
        </p:txBody>
      </p:sp>
      <p:sp>
        <p:nvSpPr>
          <p:cNvPr id="10"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1582317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 Column Red Angle GEORGIA">
    <p:spTree>
      <p:nvGrpSpPr>
        <p:cNvPr id="1" name=""/>
        <p:cNvGrpSpPr/>
        <p:nvPr/>
      </p:nvGrpSpPr>
      <p:grpSpPr>
        <a:xfrm>
          <a:off x="0" y="0"/>
          <a:ext cx="0" cy="0"/>
          <a:chOff x="0" y="0"/>
          <a:chExt cx="0" cy="0"/>
        </a:xfrm>
      </p:grpSpPr>
      <p:sp>
        <p:nvSpPr>
          <p:cNvPr id="9" name="Right Triangle 8"/>
          <p:cNvSpPr/>
          <p:nvPr userDrawn="1"/>
        </p:nvSpPr>
        <p:spPr>
          <a:xfrm rot="10800000">
            <a:off x="8616462" y="0"/>
            <a:ext cx="3575538" cy="6858000"/>
          </a:xfrm>
          <a:custGeom>
            <a:avLst/>
            <a:gdLst/>
            <a:ahLst/>
            <a:cxnLst/>
            <a:rect l="l" t="t" r="r" b="b"/>
            <a:pathLst>
              <a:path w="3575538" h="6858000">
                <a:moveTo>
                  <a:pt x="0" y="6858000"/>
                </a:moveTo>
                <a:lnTo>
                  <a:pt x="1268779" y="6858000"/>
                </a:lnTo>
                <a:lnTo>
                  <a:pt x="1270000" y="6858000"/>
                </a:lnTo>
                <a:lnTo>
                  <a:pt x="3575538" y="6858000"/>
                </a:lnTo>
                <a:lnTo>
                  <a:pt x="1270000" y="3630"/>
                </a:lnTo>
                <a:lnTo>
                  <a:pt x="1270000" y="0"/>
                </a:lnTo>
                <a:lnTo>
                  <a:pt x="1268779" y="0"/>
                </a:lnTo>
                <a:lnTo>
                  <a:pt x="0" y="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
        <p:nvSpPr>
          <p:cNvPr id="10" name="Text Placeholder 3"/>
          <p:cNvSpPr>
            <a:spLocks noGrp="1"/>
          </p:cNvSpPr>
          <p:nvPr>
            <p:ph type="body" sz="quarter" idx="10"/>
          </p:nvPr>
        </p:nvSpPr>
        <p:spPr>
          <a:xfrm>
            <a:off x="407735" y="406400"/>
            <a:ext cx="76440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bg1"/>
                </a:solidFill>
                <a:latin typeface="Arial Black" panose="020B0A04020102020204" pitchFamily="34" charset="0"/>
              </a:defRPr>
            </a:lvl1pPr>
          </a:lstStyle>
          <a:p>
            <a:pPr defTabSz="1219170"/>
            <a:fld id="{BBE961DD-B3E3-4719-9E69-135D36C612E9}" type="slidenum">
              <a:rPr lang="en-US" smtClean="0">
                <a:solidFill>
                  <a:prstClr val="white"/>
                </a:solidFill>
              </a:rPr>
              <a:pPr defTabSz="1219170"/>
              <a:t>‹#›</a:t>
            </a:fld>
            <a:endParaRPr lang="en-US" dirty="0">
              <a:solidFill>
                <a:prstClr val="white"/>
              </a:solidFill>
            </a:endParaRPr>
          </a:p>
        </p:txBody>
      </p:sp>
      <p:sp>
        <p:nvSpPr>
          <p:cNvPr id="6" name="Title 7"/>
          <p:cNvSpPr>
            <a:spLocks noGrp="1"/>
          </p:cNvSpPr>
          <p:nvPr>
            <p:ph type="title"/>
          </p:nvPr>
        </p:nvSpPr>
        <p:spPr>
          <a:xfrm>
            <a:off x="9124748" y="289141"/>
            <a:ext cx="2909041" cy="1475076"/>
          </a:xfrm>
        </p:spPr>
        <p:txBody>
          <a:bodyPr anchor="b">
            <a:noAutofit/>
          </a:bodyPr>
          <a:lstStyle>
            <a:lvl1pPr marL="0" indent="0" algn="l"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chemeClr val="bg1"/>
                </a:solidFill>
                <a:latin typeface="Georgia"/>
                <a:ea typeface="ＭＳ Ｐゴシック" charset="0"/>
                <a:cs typeface="Georgia"/>
              </a:defRPr>
            </a:lvl1pPr>
          </a:lstStyle>
          <a:p>
            <a:r>
              <a:rPr lang="en-US" dirty="0"/>
              <a:t>Click to edit Master title style</a:t>
            </a:r>
          </a:p>
        </p:txBody>
      </p:sp>
    </p:spTree>
    <p:extLst>
      <p:ext uri="{BB962C8B-B14F-4D97-AF65-F5344CB8AC3E}">
        <p14:creationId xmlns:p14="http://schemas.microsoft.com/office/powerpoint/2010/main" val="29751075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Column Red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4331367" y="406400"/>
            <a:ext cx="3567365"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1" name="Title 7"/>
          <p:cNvSpPr>
            <a:spLocks noGrp="1"/>
          </p:cNvSpPr>
          <p:nvPr>
            <p:ph type="title"/>
          </p:nvPr>
        </p:nvSpPr>
        <p:spPr>
          <a:xfrm>
            <a:off x="8270876"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EC4E38"/>
                </a:solidFill>
                <a:latin typeface="Georgia"/>
                <a:ea typeface="ＭＳ Ｐゴシック" charset="0"/>
                <a:cs typeface="Georgia"/>
              </a:defRPr>
            </a:lvl1pPr>
          </a:lstStyle>
          <a:p>
            <a:r>
              <a:rPr lang="en-US" dirty="0"/>
              <a:t>Click to edit Master title style</a:t>
            </a:r>
          </a:p>
        </p:txBody>
      </p:sp>
      <p:sp>
        <p:nvSpPr>
          <p:cNvPr id="12"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0576554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Column Red GEORGIA">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735"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9" name="Text Placeholder 3"/>
          <p:cNvSpPr>
            <a:spLocks noGrp="1"/>
          </p:cNvSpPr>
          <p:nvPr>
            <p:ph type="body" sz="quarter" idx="11"/>
          </p:nvPr>
        </p:nvSpPr>
        <p:spPr>
          <a:xfrm>
            <a:off x="2807367"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0" name="Text Placeholder 3"/>
          <p:cNvSpPr>
            <a:spLocks noGrp="1"/>
          </p:cNvSpPr>
          <p:nvPr>
            <p:ph type="body" sz="quarter" idx="12"/>
          </p:nvPr>
        </p:nvSpPr>
        <p:spPr>
          <a:xfrm>
            <a:off x="5236339" y="406400"/>
            <a:ext cx="2132933" cy="5676900"/>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11"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12" name="Title 7"/>
          <p:cNvSpPr>
            <a:spLocks noGrp="1"/>
          </p:cNvSpPr>
          <p:nvPr>
            <p:ph type="title"/>
          </p:nvPr>
        </p:nvSpPr>
        <p:spPr>
          <a:xfrm>
            <a:off x="8280501" y="406400"/>
            <a:ext cx="3343442" cy="5676900"/>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EC4E38"/>
                </a:solidFill>
                <a:latin typeface="Georgia"/>
                <a:ea typeface="ＭＳ Ｐゴシック" charset="0"/>
                <a:cs typeface="Georgia"/>
              </a:defRPr>
            </a:lvl1pPr>
          </a:lstStyle>
          <a:p>
            <a:r>
              <a:rPr lang="en-US" dirty="0"/>
              <a:t>Click to edit Master title style</a:t>
            </a:r>
          </a:p>
        </p:txBody>
      </p:sp>
      <p:sp>
        <p:nvSpPr>
          <p:cNvPr id="13"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027523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Column Red GEORGIA">
    <p:spTree>
      <p:nvGrpSpPr>
        <p:cNvPr id="1" name=""/>
        <p:cNvGrpSpPr/>
        <p:nvPr/>
      </p:nvGrpSpPr>
      <p:grpSpPr>
        <a:xfrm>
          <a:off x="0" y="0"/>
          <a:ext cx="0" cy="0"/>
          <a:chOff x="0" y="0"/>
          <a:chExt cx="0" cy="0"/>
        </a:xfrm>
      </p:grpSpPr>
      <p:sp>
        <p:nvSpPr>
          <p:cNvPr id="17" name="Text Placeholder 6"/>
          <p:cNvSpPr>
            <a:spLocks noGrp="1"/>
          </p:cNvSpPr>
          <p:nvPr>
            <p:ph type="body" sz="quarter" idx="14" hasCustomPrompt="1"/>
          </p:nvPr>
        </p:nvSpPr>
        <p:spPr>
          <a:xfrm>
            <a:off x="737836"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EC4E38"/>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8" name="Text Placeholder 6"/>
          <p:cNvSpPr>
            <a:spLocks noGrp="1"/>
          </p:cNvSpPr>
          <p:nvPr>
            <p:ph type="body" sz="quarter" idx="15" hasCustomPrompt="1"/>
          </p:nvPr>
        </p:nvSpPr>
        <p:spPr>
          <a:xfrm>
            <a:off x="35487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EC4E38"/>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19" name="Text Placeholder 6"/>
          <p:cNvSpPr>
            <a:spLocks noGrp="1"/>
          </p:cNvSpPr>
          <p:nvPr>
            <p:ph type="body" sz="quarter" idx="16" hasCustomPrompt="1"/>
          </p:nvPr>
        </p:nvSpPr>
        <p:spPr>
          <a:xfrm>
            <a:off x="63935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EC4E38"/>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20" name="Text Placeholder 6"/>
          <p:cNvSpPr>
            <a:spLocks noGrp="1"/>
          </p:cNvSpPr>
          <p:nvPr>
            <p:ph type="body" sz="quarter" idx="17" hasCustomPrompt="1"/>
          </p:nvPr>
        </p:nvSpPr>
        <p:spPr>
          <a:xfrm>
            <a:off x="9238370" y="1360303"/>
            <a:ext cx="2531855" cy="531998"/>
          </a:xfrm>
          <a:prstGeom prst="rect">
            <a:avLst/>
          </a:prstGeom>
        </p:spPr>
        <p:txBody>
          <a:bodyPr anchor="b">
            <a:noAutofit/>
          </a:bodyPr>
          <a:lstStyle>
            <a:lvl1pPr marL="0" indent="0">
              <a:lnSpc>
                <a:spcPct val="70000"/>
              </a:lnSpc>
              <a:buNone/>
              <a:defRPr lang="en-US" sz="1600" b="1" i="0" kern="1200" cap="none" spc="0" baseline="0" dirty="0">
                <a:solidFill>
                  <a:srgbClr val="EC4E38"/>
                </a:solidFill>
                <a:latin typeface="+mn-lt"/>
                <a:ea typeface="ＭＳ Ｐゴシック" charset="0"/>
                <a:cs typeface="+mj-cs"/>
              </a:defRPr>
            </a:lvl1pPr>
            <a:lvl2pPr marL="230712" indent="0">
              <a:buNone/>
              <a:defRPr/>
            </a:lvl2pPr>
            <a:lvl3pPr marL="618051" indent="0">
              <a:buNone/>
              <a:defRPr/>
            </a:lvl3pPr>
            <a:lvl4pPr marL="988458" indent="0">
              <a:buNone/>
              <a:defRPr/>
            </a:lvl4pPr>
            <a:lvl5pPr marL="1373682" indent="0">
              <a:buNone/>
              <a:defRPr/>
            </a:lvl5pPr>
          </a:lstStyle>
          <a:p>
            <a:pPr marL="0" lvl="0" indent="0" algn="l" defTabSz="1625559" rtl="0" eaLnBrk="1" fontAlgn="base" latinLnBrk="0" hangingPunct="1">
              <a:lnSpc>
                <a:spcPct val="80000"/>
              </a:lnSpc>
              <a:spcBef>
                <a:spcPts val="400"/>
              </a:spcBef>
              <a:spcAft>
                <a:spcPts val="400"/>
              </a:spcAft>
              <a:buSzPct val="80000"/>
              <a:buFont typeface="Arial" charset="0"/>
              <a:buNone/>
            </a:pPr>
            <a:r>
              <a:rPr lang="en-US" dirty="0"/>
              <a:t>Click to edit master text styles</a:t>
            </a:r>
          </a:p>
        </p:txBody>
      </p:sp>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8" name="Text Placeholder 7"/>
          <p:cNvSpPr>
            <a:spLocks noGrp="1"/>
          </p:cNvSpPr>
          <p:nvPr>
            <p:ph type="body" sz="quarter" idx="19"/>
          </p:nvPr>
        </p:nvSpPr>
        <p:spPr>
          <a:xfrm>
            <a:off x="737836"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sz="quarter" idx="20"/>
          </p:nvPr>
        </p:nvSpPr>
        <p:spPr>
          <a:xfrm>
            <a:off x="35487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p:cNvSpPr>
            <a:spLocks noGrp="1"/>
          </p:cNvSpPr>
          <p:nvPr>
            <p:ph type="body" sz="quarter" idx="21"/>
          </p:nvPr>
        </p:nvSpPr>
        <p:spPr>
          <a:xfrm>
            <a:off x="63935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p:cNvSpPr>
            <a:spLocks noGrp="1"/>
          </p:cNvSpPr>
          <p:nvPr>
            <p:ph type="body" sz="quarter" idx="22"/>
          </p:nvPr>
        </p:nvSpPr>
        <p:spPr>
          <a:xfrm>
            <a:off x="9238370" y="2006600"/>
            <a:ext cx="2532062" cy="4178300"/>
          </a:xfrm>
        </p:spPr>
        <p:txBody>
          <a:bodyPr anchor="t">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EC4E38"/>
                </a:solidFill>
                <a:latin typeface="Georgia"/>
                <a:ea typeface="ＭＳ Ｐゴシック" charset="0"/>
                <a:cs typeface="Georgia"/>
              </a:defRPr>
            </a:lvl1pPr>
          </a:lstStyle>
          <a:p>
            <a:r>
              <a:rPr lang="en-US" dirty="0"/>
              <a:t>Click to edit Master title style</a:t>
            </a:r>
          </a:p>
        </p:txBody>
      </p:sp>
      <p:sp>
        <p:nvSpPr>
          <p:cNvPr id="1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13702592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Red GEORGIA">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
        <p:nvSpPr>
          <p:cNvPr id="5" name="Title 7"/>
          <p:cNvSpPr>
            <a:spLocks noGrp="1"/>
          </p:cNvSpPr>
          <p:nvPr>
            <p:ph type="title"/>
          </p:nvPr>
        </p:nvSpPr>
        <p:spPr>
          <a:xfrm>
            <a:off x="766711" y="406400"/>
            <a:ext cx="10860607" cy="735628"/>
          </a:xfrm>
        </p:spPr>
        <p:txBody>
          <a:bodyPr anchor="t">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EC4E38"/>
                </a:solidFill>
                <a:latin typeface="Georgia"/>
                <a:ea typeface="ＭＳ Ｐゴシック" charset="0"/>
                <a:cs typeface="Georgia"/>
              </a:defRPr>
            </a:lvl1pPr>
          </a:lstStyle>
          <a:p>
            <a:r>
              <a:rPr lang="en-US" dirty="0"/>
              <a:t>Click to edit Master title style</a:t>
            </a:r>
          </a:p>
        </p:txBody>
      </p:sp>
      <p:sp>
        <p:nvSpPr>
          <p:cNvPr id="6" name="Rectangle 8"/>
          <p:cNvSpPr/>
          <p:nvPr userDrawn="1"/>
        </p:nvSpPr>
        <p:spPr>
          <a:xfrm rot="10800000" flipH="1" flipV="1">
            <a:off x="11504497" y="-10160"/>
            <a:ext cx="706080" cy="4570931"/>
          </a:xfrm>
          <a:custGeom>
            <a:avLst/>
            <a:gdLst>
              <a:gd name="connsiteX0" fmla="*/ 0 w 412750"/>
              <a:gd name="connsiteY0" fmla="*/ 0 h 6858000"/>
              <a:gd name="connsiteX1" fmla="*/ 412750 w 412750"/>
              <a:gd name="connsiteY1" fmla="*/ 0 h 6858000"/>
              <a:gd name="connsiteX2" fmla="*/ 412750 w 412750"/>
              <a:gd name="connsiteY2" fmla="*/ 6858000 h 6858000"/>
              <a:gd name="connsiteX3" fmla="*/ 0 w 412750"/>
              <a:gd name="connsiteY3" fmla="*/ 6858000 h 6858000"/>
              <a:gd name="connsiteX4" fmla="*/ 0 w 41275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603250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842308 w 1016000"/>
              <a:gd name="connsiteY3" fmla="*/ 6858000 h 6858000"/>
              <a:gd name="connsiteX4" fmla="*/ 0 w 1016000"/>
              <a:gd name="connsiteY4" fmla="*/ 0 h 6858000"/>
              <a:gd name="connsiteX0" fmla="*/ 0 w 1016000"/>
              <a:gd name="connsiteY0" fmla="*/ 0 h 6858000"/>
              <a:gd name="connsiteX1" fmla="*/ 1016000 w 1016000"/>
              <a:gd name="connsiteY1" fmla="*/ 0 h 6858000"/>
              <a:gd name="connsiteX2" fmla="*/ 1016000 w 1016000"/>
              <a:gd name="connsiteY2" fmla="*/ 6858000 h 6858000"/>
              <a:gd name="connsiteX3" fmla="*/ 555438 w 1016000"/>
              <a:gd name="connsiteY3" fmla="*/ 4490720 h 6858000"/>
              <a:gd name="connsiteX4" fmla="*/ 0 w 1016000"/>
              <a:gd name="connsiteY4" fmla="*/ 0 h 6858000"/>
              <a:gd name="connsiteX0" fmla="*/ 0 w 1016000"/>
              <a:gd name="connsiteY0" fmla="*/ 0 h 4490720"/>
              <a:gd name="connsiteX1" fmla="*/ 1016000 w 1016000"/>
              <a:gd name="connsiteY1" fmla="*/ 0 h 4490720"/>
              <a:gd name="connsiteX2" fmla="*/ 555438 w 1016000"/>
              <a:gd name="connsiteY2" fmla="*/ 4490720 h 4490720"/>
              <a:gd name="connsiteX3" fmla="*/ 0 w 1016000"/>
              <a:gd name="connsiteY3" fmla="*/ 0 h 4490720"/>
              <a:gd name="connsiteX0" fmla="*/ 0 w 1016000"/>
              <a:gd name="connsiteY0" fmla="*/ 0 h 4541520"/>
              <a:gd name="connsiteX1" fmla="*/ 1016000 w 1016000"/>
              <a:gd name="connsiteY1" fmla="*/ 0 h 4541520"/>
              <a:gd name="connsiteX2" fmla="*/ 603249 w 1016000"/>
              <a:gd name="connsiteY2" fmla="*/ 4541520 h 4541520"/>
              <a:gd name="connsiteX3" fmla="*/ 0 w 1016000"/>
              <a:gd name="connsiteY3" fmla="*/ 0 h 4541520"/>
              <a:gd name="connsiteX0" fmla="*/ 0 w 603249"/>
              <a:gd name="connsiteY0" fmla="*/ 0 h 4541520"/>
              <a:gd name="connsiteX1" fmla="*/ 490071 w 603249"/>
              <a:gd name="connsiteY1" fmla="*/ 193040 h 4541520"/>
              <a:gd name="connsiteX2" fmla="*/ 603249 w 603249"/>
              <a:gd name="connsiteY2" fmla="*/ 4541520 h 4541520"/>
              <a:gd name="connsiteX3" fmla="*/ 0 w 603249"/>
              <a:gd name="connsiteY3" fmla="*/ 0 h 4541520"/>
              <a:gd name="connsiteX0" fmla="*/ 0 w 603249"/>
              <a:gd name="connsiteY0" fmla="*/ 10160 h 4551680"/>
              <a:gd name="connsiteX1" fmla="*/ 561788 w 603249"/>
              <a:gd name="connsiteY1" fmla="*/ 0 h 4551680"/>
              <a:gd name="connsiteX2" fmla="*/ 603249 w 603249"/>
              <a:gd name="connsiteY2" fmla="*/ 4551680 h 4551680"/>
              <a:gd name="connsiteX3" fmla="*/ 0 w 603249"/>
              <a:gd name="connsiteY3" fmla="*/ 10160 h 4551680"/>
              <a:gd name="connsiteX0" fmla="*/ 0 w 657411"/>
              <a:gd name="connsiteY0" fmla="*/ 10160 h 4551680"/>
              <a:gd name="connsiteX1" fmla="*/ 657411 w 657411"/>
              <a:gd name="connsiteY1" fmla="*/ 0 h 4551680"/>
              <a:gd name="connsiteX2" fmla="*/ 603249 w 657411"/>
              <a:gd name="connsiteY2" fmla="*/ 4551680 h 4551680"/>
              <a:gd name="connsiteX3" fmla="*/ 0 w 657411"/>
              <a:gd name="connsiteY3" fmla="*/ 10160 h 4551680"/>
              <a:gd name="connsiteX0" fmla="*/ 0 w 657411"/>
              <a:gd name="connsiteY0" fmla="*/ 10160 h 4570931"/>
              <a:gd name="connsiteX1" fmla="*/ 657411 w 657411"/>
              <a:gd name="connsiteY1" fmla="*/ 0 h 4570931"/>
              <a:gd name="connsiteX2" fmla="*/ 630134 w 657411"/>
              <a:gd name="connsiteY2" fmla="*/ 4570931 h 4570931"/>
              <a:gd name="connsiteX3" fmla="*/ 0 w 657411"/>
              <a:gd name="connsiteY3" fmla="*/ 10160 h 4570931"/>
              <a:gd name="connsiteX0" fmla="*/ 0 w 657411"/>
              <a:gd name="connsiteY0" fmla="*/ 10160 h 4570931"/>
              <a:gd name="connsiteX1" fmla="*/ 657411 w 657411"/>
              <a:gd name="connsiteY1" fmla="*/ 0 h 4570931"/>
              <a:gd name="connsiteX2" fmla="*/ 639594 w 657411"/>
              <a:gd name="connsiteY2" fmla="*/ 4570931 h 4570931"/>
              <a:gd name="connsiteX3" fmla="*/ 0 w 657411"/>
              <a:gd name="connsiteY3" fmla="*/ 10160 h 4570931"/>
            </a:gdLst>
            <a:ahLst/>
            <a:cxnLst>
              <a:cxn ang="0">
                <a:pos x="connsiteX0" y="connsiteY0"/>
              </a:cxn>
              <a:cxn ang="0">
                <a:pos x="connsiteX1" y="connsiteY1"/>
              </a:cxn>
              <a:cxn ang="0">
                <a:pos x="connsiteX2" y="connsiteY2"/>
              </a:cxn>
              <a:cxn ang="0">
                <a:pos x="connsiteX3" y="connsiteY3"/>
              </a:cxn>
            </a:cxnLst>
            <a:rect l="l" t="t" r="r" b="b"/>
            <a:pathLst>
              <a:path w="657411" h="4570931">
                <a:moveTo>
                  <a:pt x="0" y="10160"/>
                </a:moveTo>
                <a:lnTo>
                  <a:pt x="657411" y="0"/>
                </a:lnTo>
                <a:lnTo>
                  <a:pt x="639594" y="4570931"/>
                </a:lnTo>
                <a:lnTo>
                  <a:pt x="0" y="10160"/>
                </a:lnTo>
                <a:close/>
              </a:path>
            </a:pathLst>
          </a:custGeom>
          <a:solidFill>
            <a:srgbClr val="EC4E38"/>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Bef>
                <a:spcPts val="600"/>
              </a:spcBef>
              <a:spcAft>
                <a:spcPts val="600"/>
              </a:spcAft>
              <a:buSzPct val="80000"/>
              <a:buFont typeface="Arial" panose="020B0604020202020204" pitchFamily="34" charset="0"/>
              <a:buNone/>
            </a:pPr>
            <a:endParaRPr lang="en-US" sz="2000">
              <a:solidFill>
                <a:srgbClr val="333333">
                  <a:lumMod val="50000"/>
                </a:srgbClr>
              </a:solidFill>
              <a:cs typeface="Arial" panose="020B0604020202020204" pitchFamily="34" charset="0"/>
            </a:endParaRPr>
          </a:p>
        </p:txBody>
      </p:sp>
    </p:spTree>
    <p:extLst>
      <p:ext uri="{BB962C8B-B14F-4D97-AF65-F5344CB8AC3E}">
        <p14:creationId xmlns:p14="http://schemas.microsoft.com/office/powerpoint/2010/main" val="40331343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op Image w/ Boxes Red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558904" y="4144073"/>
            <a:ext cx="2544496" cy="2402522"/>
          </a:xfrm>
          <a:solidFill>
            <a:schemeClr val="tx1">
              <a:lumMod val="20000"/>
              <a:lumOff val="80000"/>
            </a:schemeClr>
          </a:solidFill>
        </p:spPr>
        <p:txBody>
          <a:bodyPr anchor="ctr"/>
          <a:lstStyle>
            <a:lvl1pPr>
              <a:lnSpc>
                <a:spcPct val="90000"/>
              </a:lnSpc>
              <a:defRPr sz="2000" baseline="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19" name="Text Placeholder 3"/>
          <p:cNvSpPr>
            <a:spLocks noGrp="1"/>
          </p:cNvSpPr>
          <p:nvPr>
            <p:ph type="body" sz="quarter" idx="11" hasCustomPrompt="1"/>
          </p:nvPr>
        </p:nvSpPr>
        <p:spPr>
          <a:xfrm>
            <a:off x="425130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0" name="Text Placeholder 3"/>
          <p:cNvSpPr>
            <a:spLocks noGrp="1"/>
          </p:cNvSpPr>
          <p:nvPr>
            <p:ph type="body" sz="quarter" idx="12" hasCustomPrompt="1"/>
          </p:nvPr>
        </p:nvSpPr>
        <p:spPr>
          <a:xfrm>
            <a:off x="6958417"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1" name="Text Placeholder 3"/>
          <p:cNvSpPr>
            <a:spLocks noGrp="1"/>
          </p:cNvSpPr>
          <p:nvPr>
            <p:ph type="body" sz="quarter" idx="13" hasCustomPrompt="1"/>
          </p:nvPr>
        </p:nvSpPr>
        <p:spPr>
          <a:xfrm>
            <a:off x="9649584" y="4144073"/>
            <a:ext cx="2544496" cy="2402522"/>
          </a:xfrm>
          <a:solidFill>
            <a:schemeClr val="tx1">
              <a:lumMod val="20000"/>
              <a:lumOff val="80000"/>
            </a:schemeClr>
          </a:solidFill>
        </p:spPr>
        <p:txBody>
          <a:bodyPr anchor="ctr"/>
          <a:lstStyle>
            <a:lvl1pPr>
              <a:lnSpc>
                <a:spcPct val="90000"/>
              </a:lnSpc>
              <a:defRPr sz="2000">
                <a:solidFill>
                  <a:schemeClr val="tx1"/>
                </a:solidFill>
                <a:latin typeface="Arial" panose="020B0604020202020204" pitchFamily="34" charset="0"/>
                <a:cs typeface="Arial" panose="020B0604020202020204" pitchFamily="34" charset="0"/>
              </a:defRPr>
            </a:lvl1pPr>
            <a:lvl2pPr>
              <a:buClr>
                <a:schemeClr val="tx1"/>
              </a:buClr>
              <a:defRPr sz="1800">
                <a:solidFill>
                  <a:schemeClr val="tx1">
                    <a:lumMod val="50000"/>
                  </a:schemeClr>
                </a:solidFill>
              </a:defRPr>
            </a:lvl2pPr>
            <a:lvl3pPr>
              <a:buClr>
                <a:schemeClr val="tx1"/>
              </a:buClr>
              <a:defRPr>
                <a:solidFill>
                  <a:schemeClr val="tx1">
                    <a:lumMod val="50000"/>
                  </a:schemeClr>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dirty="0"/>
              <a:t>Text</a:t>
            </a:r>
          </a:p>
        </p:txBody>
      </p:sp>
      <p:sp>
        <p:nvSpPr>
          <p:cNvPr id="2" name="Title 1"/>
          <p:cNvSpPr>
            <a:spLocks noGrp="1"/>
          </p:cNvSpPr>
          <p:nvPr>
            <p:ph type="title"/>
          </p:nvPr>
        </p:nvSpPr>
        <p:spPr>
          <a:xfrm>
            <a:off x="4251304" y="3253339"/>
            <a:ext cx="7775523"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EC4E38"/>
                </a:solidFill>
                <a:latin typeface="Georgia"/>
                <a:ea typeface="ＭＳ Ｐゴシック" charset="0"/>
                <a:cs typeface="Georgia"/>
              </a:defRPr>
            </a:lvl1pPr>
          </a:lstStyle>
          <a:p>
            <a:r>
              <a:rPr lang="en-US" dirty="0"/>
              <a:t>Click to edit Master title style</a:t>
            </a:r>
          </a:p>
        </p:txBody>
      </p:sp>
      <p:sp>
        <p:nvSpPr>
          <p:cNvPr id="9"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14359205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op Image w/ Text Red GEORGIA">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0" y="0"/>
            <a:ext cx="12192000" cy="6858000"/>
          </a:xfrm>
        </p:spPr>
        <p:txBody>
          <a:bodyPr/>
          <a:lstStyle/>
          <a:p>
            <a:endParaRPr lang="en-US"/>
          </a:p>
        </p:txBody>
      </p:sp>
      <p:sp>
        <p:nvSpPr>
          <p:cNvPr id="11" name="Text Placeholder 4"/>
          <p:cNvSpPr>
            <a:spLocks noGrp="1"/>
          </p:cNvSpPr>
          <p:nvPr>
            <p:ph type="body" sz="quarter" idx="20"/>
          </p:nvPr>
        </p:nvSpPr>
        <p:spPr>
          <a:xfrm>
            <a:off x="946782" y="4427620"/>
            <a:ext cx="10798580" cy="1769979"/>
          </a:xfrm>
        </p:spPr>
        <p:txBody>
          <a:bodyPr>
            <a:noAutofit/>
          </a:bodyPr>
          <a:lstStyle>
            <a:lvl1pPr algn="r">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itle 1"/>
          <p:cNvSpPr>
            <a:spLocks noGrp="1"/>
          </p:cNvSpPr>
          <p:nvPr>
            <p:ph type="title"/>
          </p:nvPr>
        </p:nvSpPr>
        <p:spPr>
          <a:xfrm>
            <a:off x="2695075" y="3487979"/>
            <a:ext cx="9050288" cy="776013"/>
          </a:xfrm>
        </p:spPr>
        <p:txBody>
          <a:bodyPr bIns="0"/>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a:solidFill>
                  <a:srgbClr val="EC4E38"/>
                </a:solidFill>
                <a:latin typeface="Georgia"/>
                <a:ea typeface="ＭＳ Ｐゴシック" charset="0"/>
                <a:cs typeface="Georgia"/>
              </a:defRPr>
            </a:lvl1pPr>
          </a:lstStyle>
          <a:p>
            <a:r>
              <a:rPr lang="en-US" dirty="0"/>
              <a:t>Click to edit Master title style</a:t>
            </a:r>
          </a:p>
        </p:txBody>
      </p:sp>
      <p:sp>
        <p:nvSpPr>
          <p:cNvPr id="6"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Tree>
    <p:extLst>
      <p:ext uri="{BB962C8B-B14F-4D97-AF65-F5344CB8AC3E}">
        <p14:creationId xmlns:p14="http://schemas.microsoft.com/office/powerpoint/2010/main" val="40373658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ottom Image w/ Text Red GEORGIA">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0" y="0"/>
            <a:ext cx="12192000" cy="6858000"/>
          </a:xfrm>
        </p:spPr>
        <p:txBody>
          <a:bodyPr/>
          <a:lstStyle/>
          <a:p>
            <a:endParaRPr lang="en-US"/>
          </a:p>
        </p:txBody>
      </p:sp>
      <p:sp>
        <p:nvSpPr>
          <p:cNvPr id="2" name="Title 1"/>
          <p:cNvSpPr>
            <a:spLocks noGrp="1"/>
          </p:cNvSpPr>
          <p:nvPr>
            <p:ph type="title"/>
          </p:nvPr>
        </p:nvSpPr>
        <p:spPr>
          <a:xfrm>
            <a:off x="469901" y="206964"/>
            <a:ext cx="11201400" cy="900293"/>
          </a:xfrm>
        </p:spPr>
        <p:txBody>
          <a:bodyPr>
            <a:noAutofit/>
          </a:bodyPr>
          <a:lstStyle>
            <a:lvl1pPr marL="0" indent="0" algn="r" defTabSz="1625559" rtl="0" eaLnBrk="1" fontAlgn="base" latinLnBrk="0" hangingPunct="1">
              <a:lnSpc>
                <a:spcPct val="85000"/>
              </a:lnSpc>
              <a:spcBef>
                <a:spcPts val="400"/>
              </a:spcBef>
              <a:spcAft>
                <a:spcPts val="400"/>
              </a:spcAft>
              <a:buFont typeface="Arial" charset="0"/>
              <a:buNone/>
              <a:defRPr lang="en-US" sz="3600" i="0" kern="1200" cap="none" spc="-70" baseline="0" dirty="0" smtClean="0">
                <a:solidFill>
                  <a:srgbClr val="EC4E38"/>
                </a:solidFill>
                <a:latin typeface="Georgia"/>
                <a:ea typeface="ＭＳ Ｐゴシック" charset="0"/>
                <a:cs typeface="Georgia"/>
              </a:defRPr>
            </a:lvl1pPr>
          </a:lstStyle>
          <a:p>
            <a:r>
              <a:rPr lang="en-US" dirty="0"/>
              <a:t>Click to edit Master title style</a:t>
            </a:r>
          </a:p>
        </p:txBody>
      </p:sp>
      <p:sp>
        <p:nvSpPr>
          <p:cNvPr id="10" name="Text Placeholder 3"/>
          <p:cNvSpPr>
            <a:spLocks noGrp="1"/>
          </p:cNvSpPr>
          <p:nvPr>
            <p:ph type="body" sz="quarter" idx="10"/>
          </p:nvPr>
        </p:nvSpPr>
        <p:spPr>
          <a:xfrm>
            <a:off x="469900" y="1314220"/>
            <a:ext cx="9245600" cy="2013179"/>
          </a:xfrm>
        </p:spPr>
        <p:txBody>
          <a:bodyPr vert="horz" lIns="0" tIns="45720" rIns="0" bIns="45720" rtlCol="0" anchor="b">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lnSpc>
                <a:spcPct val="100000"/>
              </a:lnSpc>
            </a:pPr>
            <a:r>
              <a:rPr lang="en-US" dirty="0"/>
              <a:t>Click to edit Master text styles</a:t>
            </a:r>
          </a:p>
          <a:p>
            <a:pPr lvl="1">
              <a:buClr>
                <a:schemeClr val="tx1"/>
              </a:buClr>
            </a:pPr>
            <a:r>
              <a:rPr lang="en-US" dirty="0"/>
              <a:t>Second level</a:t>
            </a:r>
          </a:p>
          <a:p>
            <a:pPr lvl="2">
              <a:buClr>
                <a:schemeClr val="tx1"/>
              </a:buClr>
            </a:pPr>
            <a:r>
              <a:rPr lang="en-US" dirty="0"/>
              <a:t>Third level</a:t>
            </a:r>
          </a:p>
          <a:p>
            <a:pPr lvl="3">
              <a:buClr>
                <a:schemeClr val="tx1"/>
              </a:buClr>
            </a:pPr>
            <a:r>
              <a:rPr lang="en-US" dirty="0"/>
              <a:t>Fourth level</a:t>
            </a:r>
          </a:p>
          <a:p>
            <a:pPr lvl="4">
              <a:buClr>
                <a:schemeClr val="tx1"/>
              </a:buClr>
            </a:pPr>
            <a:r>
              <a:rPr lang="en-US" dirty="0"/>
              <a:t>Fifth level</a:t>
            </a:r>
          </a:p>
        </p:txBody>
      </p:sp>
      <p:sp>
        <p:nvSpPr>
          <p:cNvPr id="7"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defRPr lang="en-US" smtClean="0"/>
            </a:lvl1pPr>
          </a:lstStyle>
          <a:p>
            <a:pPr defTabSz="1219170"/>
            <a:fld id="{BBE961DD-B3E3-4719-9E69-135D36C612E9}" type="slidenum">
              <a:rPr>
                <a:solidFill>
                  <a:srgbClr val="333333"/>
                </a:solidFill>
              </a:rPr>
              <a:pPr defTabSz="1219170"/>
              <a:t>‹#›</a:t>
            </a:fld>
            <a:endParaRPr dirty="0">
              <a:solidFill>
                <a:srgbClr val="333333"/>
              </a:solidFill>
            </a:endParaRPr>
          </a:p>
        </p:txBody>
      </p:sp>
    </p:spTree>
    <p:extLst>
      <p:ext uri="{BB962C8B-B14F-4D97-AF65-F5344CB8AC3E}">
        <p14:creationId xmlns:p14="http://schemas.microsoft.com/office/powerpoint/2010/main" val="65983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2.xml"/><Relationship Id="rId117" Type="http://schemas.openxmlformats.org/officeDocument/2006/relationships/slideLayout" Target="../slideLayouts/slideLayout133.xml"/><Relationship Id="rId21" Type="http://schemas.openxmlformats.org/officeDocument/2006/relationships/slideLayout" Target="../slideLayouts/slideLayout37.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63" Type="http://schemas.openxmlformats.org/officeDocument/2006/relationships/slideLayout" Target="../slideLayouts/slideLayout79.xml"/><Relationship Id="rId68" Type="http://schemas.openxmlformats.org/officeDocument/2006/relationships/slideLayout" Target="../slideLayouts/slideLayout84.xml"/><Relationship Id="rId84" Type="http://schemas.openxmlformats.org/officeDocument/2006/relationships/slideLayout" Target="../slideLayouts/slideLayout100.xml"/><Relationship Id="rId89" Type="http://schemas.openxmlformats.org/officeDocument/2006/relationships/slideLayout" Target="../slideLayouts/slideLayout105.xml"/><Relationship Id="rId112" Type="http://schemas.openxmlformats.org/officeDocument/2006/relationships/slideLayout" Target="../slideLayouts/slideLayout128.xml"/><Relationship Id="rId133" Type="http://schemas.openxmlformats.org/officeDocument/2006/relationships/slideLayout" Target="../slideLayouts/slideLayout149.xml"/><Relationship Id="rId138" Type="http://schemas.openxmlformats.org/officeDocument/2006/relationships/slideLayout" Target="../slideLayouts/slideLayout154.xml"/><Relationship Id="rId154" Type="http://schemas.openxmlformats.org/officeDocument/2006/relationships/slideLayout" Target="../slideLayouts/slideLayout170.xml"/><Relationship Id="rId159" Type="http://schemas.openxmlformats.org/officeDocument/2006/relationships/slideLayout" Target="../slideLayouts/slideLayout175.xml"/><Relationship Id="rId16" Type="http://schemas.openxmlformats.org/officeDocument/2006/relationships/slideLayout" Target="../slideLayouts/slideLayout32.xml"/><Relationship Id="rId107" Type="http://schemas.openxmlformats.org/officeDocument/2006/relationships/slideLayout" Target="../slideLayouts/slideLayout123.xml"/><Relationship Id="rId11" Type="http://schemas.openxmlformats.org/officeDocument/2006/relationships/slideLayout" Target="../slideLayouts/slideLayout27.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74" Type="http://schemas.openxmlformats.org/officeDocument/2006/relationships/slideLayout" Target="../slideLayouts/slideLayout90.xml"/><Relationship Id="rId79" Type="http://schemas.openxmlformats.org/officeDocument/2006/relationships/slideLayout" Target="../slideLayouts/slideLayout95.xml"/><Relationship Id="rId102" Type="http://schemas.openxmlformats.org/officeDocument/2006/relationships/slideLayout" Target="../slideLayouts/slideLayout118.xml"/><Relationship Id="rId123" Type="http://schemas.openxmlformats.org/officeDocument/2006/relationships/slideLayout" Target="../slideLayouts/slideLayout139.xml"/><Relationship Id="rId128" Type="http://schemas.openxmlformats.org/officeDocument/2006/relationships/slideLayout" Target="../slideLayouts/slideLayout144.xml"/><Relationship Id="rId144" Type="http://schemas.openxmlformats.org/officeDocument/2006/relationships/slideLayout" Target="../slideLayouts/slideLayout160.xml"/><Relationship Id="rId149" Type="http://schemas.openxmlformats.org/officeDocument/2006/relationships/slideLayout" Target="../slideLayouts/slideLayout165.xml"/><Relationship Id="rId5" Type="http://schemas.openxmlformats.org/officeDocument/2006/relationships/slideLayout" Target="../slideLayouts/slideLayout21.xml"/><Relationship Id="rId90" Type="http://schemas.openxmlformats.org/officeDocument/2006/relationships/slideLayout" Target="../slideLayouts/slideLayout106.xml"/><Relationship Id="rId95" Type="http://schemas.openxmlformats.org/officeDocument/2006/relationships/slideLayout" Target="../slideLayouts/slideLayout111.xml"/><Relationship Id="rId160" Type="http://schemas.openxmlformats.org/officeDocument/2006/relationships/slideLayout" Target="../slideLayouts/slideLayout176.xml"/><Relationship Id="rId165" Type="http://schemas.openxmlformats.org/officeDocument/2006/relationships/slideLayout" Target="../slideLayouts/slideLayout181.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64" Type="http://schemas.openxmlformats.org/officeDocument/2006/relationships/slideLayout" Target="../slideLayouts/slideLayout80.xml"/><Relationship Id="rId69" Type="http://schemas.openxmlformats.org/officeDocument/2006/relationships/slideLayout" Target="../slideLayouts/slideLayout85.xml"/><Relationship Id="rId113" Type="http://schemas.openxmlformats.org/officeDocument/2006/relationships/slideLayout" Target="../slideLayouts/slideLayout129.xml"/><Relationship Id="rId118" Type="http://schemas.openxmlformats.org/officeDocument/2006/relationships/slideLayout" Target="../slideLayouts/slideLayout134.xml"/><Relationship Id="rId134" Type="http://schemas.openxmlformats.org/officeDocument/2006/relationships/slideLayout" Target="../slideLayouts/slideLayout150.xml"/><Relationship Id="rId139" Type="http://schemas.openxmlformats.org/officeDocument/2006/relationships/slideLayout" Target="../slideLayouts/slideLayout155.xml"/><Relationship Id="rId80" Type="http://schemas.openxmlformats.org/officeDocument/2006/relationships/slideLayout" Target="../slideLayouts/slideLayout96.xml"/><Relationship Id="rId85" Type="http://schemas.openxmlformats.org/officeDocument/2006/relationships/slideLayout" Target="../slideLayouts/slideLayout101.xml"/><Relationship Id="rId150" Type="http://schemas.openxmlformats.org/officeDocument/2006/relationships/slideLayout" Target="../slideLayouts/slideLayout166.xml"/><Relationship Id="rId155" Type="http://schemas.openxmlformats.org/officeDocument/2006/relationships/slideLayout" Target="../slideLayouts/slideLayout171.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59" Type="http://schemas.openxmlformats.org/officeDocument/2006/relationships/slideLayout" Target="../slideLayouts/slideLayout75.xml"/><Relationship Id="rId103" Type="http://schemas.openxmlformats.org/officeDocument/2006/relationships/slideLayout" Target="../slideLayouts/slideLayout119.xml"/><Relationship Id="rId108" Type="http://schemas.openxmlformats.org/officeDocument/2006/relationships/slideLayout" Target="../slideLayouts/slideLayout124.xml"/><Relationship Id="rId124" Type="http://schemas.openxmlformats.org/officeDocument/2006/relationships/slideLayout" Target="../slideLayouts/slideLayout140.xml"/><Relationship Id="rId129" Type="http://schemas.openxmlformats.org/officeDocument/2006/relationships/slideLayout" Target="../slideLayouts/slideLayout145.xml"/><Relationship Id="rId54" Type="http://schemas.openxmlformats.org/officeDocument/2006/relationships/slideLayout" Target="../slideLayouts/slideLayout70.xml"/><Relationship Id="rId70" Type="http://schemas.openxmlformats.org/officeDocument/2006/relationships/slideLayout" Target="../slideLayouts/slideLayout86.xml"/><Relationship Id="rId75" Type="http://schemas.openxmlformats.org/officeDocument/2006/relationships/slideLayout" Target="../slideLayouts/slideLayout91.xml"/><Relationship Id="rId91" Type="http://schemas.openxmlformats.org/officeDocument/2006/relationships/slideLayout" Target="../slideLayouts/slideLayout107.xml"/><Relationship Id="rId96" Type="http://schemas.openxmlformats.org/officeDocument/2006/relationships/slideLayout" Target="../slideLayouts/slideLayout112.xml"/><Relationship Id="rId140" Type="http://schemas.openxmlformats.org/officeDocument/2006/relationships/slideLayout" Target="../slideLayouts/slideLayout156.xml"/><Relationship Id="rId145" Type="http://schemas.openxmlformats.org/officeDocument/2006/relationships/slideLayout" Target="../slideLayouts/slideLayout161.xml"/><Relationship Id="rId161" Type="http://schemas.openxmlformats.org/officeDocument/2006/relationships/slideLayout" Target="../slideLayouts/slideLayout177.xml"/><Relationship Id="rId166" Type="http://schemas.openxmlformats.org/officeDocument/2006/relationships/slideLayout" Target="../slideLayouts/slideLayout18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6" Type="http://schemas.openxmlformats.org/officeDocument/2006/relationships/slideLayout" Target="../slideLayouts/slideLayout122.xml"/><Relationship Id="rId114" Type="http://schemas.openxmlformats.org/officeDocument/2006/relationships/slideLayout" Target="../slideLayouts/slideLayout130.xml"/><Relationship Id="rId119" Type="http://schemas.openxmlformats.org/officeDocument/2006/relationships/slideLayout" Target="../slideLayouts/slideLayout135.xml"/><Relationship Id="rId127" Type="http://schemas.openxmlformats.org/officeDocument/2006/relationships/slideLayout" Target="../slideLayouts/slideLayout143.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73" Type="http://schemas.openxmlformats.org/officeDocument/2006/relationships/slideLayout" Target="../slideLayouts/slideLayout89.xml"/><Relationship Id="rId78" Type="http://schemas.openxmlformats.org/officeDocument/2006/relationships/slideLayout" Target="../slideLayouts/slideLayout94.xml"/><Relationship Id="rId81" Type="http://schemas.openxmlformats.org/officeDocument/2006/relationships/slideLayout" Target="../slideLayouts/slideLayout97.xml"/><Relationship Id="rId86" Type="http://schemas.openxmlformats.org/officeDocument/2006/relationships/slideLayout" Target="../slideLayouts/slideLayout102.xml"/><Relationship Id="rId94" Type="http://schemas.openxmlformats.org/officeDocument/2006/relationships/slideLayout" Target="../slideLayouts/slideLayout110.xml"/><Relationship Id="rId99" Type="http://schemas.openxmlformats.org/officeDocument/2006/relationships/slideLayout" Target="../slideLayouts/slideLayout115.xml"/><Relationship Id="rId101" Type="http://schemas.openxmlformats.org/officeDocument/2006/relationships/slideLayout" Target="../slideLayouts/slideLayout117.xml"/><Relationship Id="rId122" Type="http://schemas.openxmlformats.org/officeDocument/2006/relationships/slideLayout" Target="../slideLayouts/slideLayout138.xml"/><Relationship Id="rId130" Type="http://schemas.openxmlformats.org/officeDocument/2006/relationships/slideLayout" Target="../slideLayouts/slideLayout146.xml"/><Relationship Id="rId135" Type="http://schemas.openxmlformats.org/officeDocument/2006/relationships/slideLayout" Target="../slideLayouts/slideLayout151.xml"/><Relationship Id="rId143" Type="http://schemas.openxmlformats.org/officeDocument/2006/relationships/slideLayout" Target="../slideLayouts/slideLayout159.xml"/><Relationship Id="rId148" Type="http://schemas.openxmlformats.org/officeDocument/2006/relationships/slideLayout" Target="../slideLayouts/slideLayout164.xml"/><Relationship Id="rId151" Type="http://schemas.openxmlformats.org/officeDocument/2006/relationships/slideLayout" Target="../slideLayouts/slideLayout167.xml"/><Relationship Id="rId156" Type="http://schemas.openxmlformats.org/officeDocument/2006/relationships/slideLayout" Target="../slideLayouts/slideLayout172.xml"/><Relationship Id="rId164" Type="http://schemas.openxmlformats.org/officeDocument/2006/relationships/slideLayout" Target="../slideLayouts/slideLayout180.xml"/><Relationship Id="rId169" Type="http://schemas.openxmlformats.org/officeDocument/2006/relationships/image" Target="../media/image4.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9" Type="http://schemas.openxmlformats.org/officeDocument/2006/relationships/slideLayout" Target="../slideLayouts/slideLayout55.xml"/><Relationship Id="rId109" Type="http://schemas.openxmlformats.org/officeDocument/2006/relationships/slideLayout" Target="../slideLayouts/slideLayout125.xml"/><Relationship Id="rId34" Type="http://schemas.openxmlformats.org/officeDocument/2006/relationships/slideLayout" Target="../slideLayouts/slideLayout50.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6" Type="http://schemas.openxmlformats.org/officeDocument/2006/relationships/slideLayout" Target="../slideLayouts/slideLayout92.xml"/><Relationship Id="rId97" Type="http://schemas.openxmlformats.org/officeDocument/2006/relationships/slideLayout" Target="../slideLayouts/slideLayout113.xml"/><Relationship Id="rId104" Type="http://schemas.openxmlformats.org/officeDocument/2006/relationships/slideLayout" Target="../slideLayouts/slideLayout120.xml"/><Relationship Id="rId120" Type="http://schemas.openxmlformats.org/officeDocument/2006/relationships/slideLayout" Target="../slideLayouts/slideLayout136.xml"/><Relationship Id="rId125" Type="http://schemas.openxmlformats.org/officeDocument/2006/relationships/slideLayout" Target="../slideLayouts/slideLayout141.xml"/><Relationship Id="rId141" Type="http://schemas.openxmlformats.org/officeDocument/2006/relationships/slideLayout" Target="../slideLayouts/slideLayout157.xml"/><Relationship Id="rId146" Type="http://schemas.openxmlformats.org/officeDocument/2006/relationships/slideLayout" Target="../slideLayouts/slideLayout162.xml"/><Relationship Id="rId167" Type="http://schemas.openxmlformats.org/officeDocument/2006/relationships/slideLayout" Target="../slideLayouts/slideLayout183.xml"/><Relationship Id="rId7" Type="http://schemas.openxmlformats.org/officeDocument/2006/relationships/slideLayout" Target="../slideLayouts/slideLayout23.xml"/><Relationship Id="rId71" Type="http://schemas.openxmlformats.org/officeDocument/2006/relationships/slideLayout" Target="../slideLayouts/slideLayout87.xml"/><Relationship Id="rId92" Type="http://schemas.openxmlformats.org/officeDocument/2006/relationships/slideLayout" Target="../slideLayouts/slideLayout108.xml"/><Relationship Id="rId162" Type="http://schemas.openxmlformats.org/officeDocument/2006/relationships/slideLayout" Target="../slideLayouts/slideLayout178.xml"/><Relationship Id="rId2" Type="http://schemas.openxmlformats.org/officeDocument/2006/relationships/slideLayout" Target="../slideLayouts/slideLayout18.xml"/><Relationship Id="rId29" Type="http://schemas.openxmlformats.org/officeDocument/2006/relationships/slideLayout" Target="../slideLayouts/slideLayout45.xml"/><Relationship Id="rId24" Type="http://schemas.openxmlformats.org/officeDocument/2006/relationships/slideLayout" Target="../slideLayouts/slideLayout40.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66" Type="http://schemas.openxmlformats.org/officeDocument/2006/relationships/slideLayout" Target="../slideLayouts/slideLayout82.xml"/><Relationship Id="rId87" Type="http://schemas.openxmlformats.org/officeDocument/2006/relationships/slideLayout" Target="../slideLayouts/slideLayout103.xml"/><Relationship Id="rId110" Type="http://schemas.openxmlformats.org/officeDocument/2006/relationships/slideLayout" Target="../slideLayouts/slideLayout126.xml"/><Relationship Id="rId115" Type="http://schemas.openxmlformats.org/officeDocument/2006/relationships/slideLayout" Target="../slideLayouts/slideLayout131.xml"/><Relationship Id="rId131" Type="http://schemas.openxmlformats.org/officeDocument/2006/relationships/slideLayout" Target="../slideLayouts/slideLayout147.xml"/><Relationship Id="rId136" Type="http://schemas.openxmlformats.org/officeDocument/2006/relationships/slideLayout" Target="../slideLayouts/slideLayout152.xml"/><Relationship Id="rId157" Type="http://schemas.openxmlformats.org/officeDocument/2006/relationships/slideLayout" Target="../slideLayouts/slideLayout173.xml"/><Relationship Id="rId61" Type="http://schemas.openxmlformats.org/officeDocument/2006/relationships/slideLayout" Target="../slideLayouts/slideLayout77.xml"/><Relationship Id="rId82" Type="http://schemas.openxmlformats.org/officeDocument/2006/relationships/slideLayout" Target="../slideLayouts/slideLayout98.xml"/><Relationship Id="rId152" Type="http://schemas.openxmlformats.org/officeDocument/2006/relationships/slideLayout" Target="../slideLayouts/slideLayout168.xml"/><Relationship Id="rId19" Type="http://schemas.openxmlformats.org/officeDocument/2006/relationships/slideLayout" Target="../slideLayouts/slideLayout35.xml"/><Relationship Id="rId14" Type="http://schemas.openxmlformats.org/officeDocument/2006/relationships/slideLayout" Target="../slideLayouts/slideLayout30.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56" Type="http://schemas.openxmlformats.org/officeDocument/2006/relationships/slideLayout" Target="../slideLayouts/slideLayout72.xml"/><Relationship Id="rId77" Type="http://schemas.openxmlformats.org/officeDocument/2006/relationships/slideLayout" Target="../slideLayouts/slideLayout93.xml"/><Relationship Id="rId100" Type="http://schemas.openxmlformats.org/officeDocument/2006/relationships/slideLayout" Target="../slideLayouts/slideLayout116.xml"/><Relationship Id="rId105" Type="http://schemas.openxmlformats.org/officeDocument/2006/relationships/slideLayout" Target="../slideLayouts/slideLayout121.xml"/><Relationship Id="rId126" Type="http://schemas.openxmlformats.org/officeDocument/2006/relationships/slideLayout" Target="../slideLayouts/slideLayout142.xml"/><Relationship Id="rId147" Type="http://schemas.openxmlformats.org/officeDocument/2006/relationships/slideLayout" Target="../slideLayouts/slideLayout163.xml"/><Relationship Id="rId168" Type="http://schemas.openxmlformats.org/officeDocument/2006/relationships/theme" Target="../theme/theme2.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72" Type="http://schemas.openxmlformats.org/officeDocument/2006/relationships/slideLayout" Target="../slideLayouts/slideLayout88.xml"/><Relationship Id="rId93" Type="http://schemas.openxmlformats.org/officeDocument/2006/relationships/slideLayout" Target="../slideLayouts/slideLayout109.xml"/><Relationship Id="rId98" Type="http://schemas.openxmlformats.org/officeDocument/2006/relationships/slideLayout" Target="../slideLayouts/slideLayout114.xml"/><Relationship Id="rId121" Type="http://schemas.openxmlformats.org/officeDocument/2006/relationships/slideLayout" Target="../slideLayouts/slideLayout137.xml"/><Relationship Id="rId142" Type="http://schemas.openxmlformats.org/officeDocument/2006/relationships/slideLayout" Target="../slideLayouts/slideLayout158.xml"/><Relationship Id="rId163" Type="http://schemas.openxmlformats.org/officeDocument/2006/relationships/slideLayout" Target="../slideLayouts/slideLayout179.xml"/><Relationship Id="rId3" Type="http://schemas.openxmlformats.org/officeDocument/2006/relationships/slideLayout" Target="../slideLayouts/slideLayout19.xml"/><Relationship Id="rId25" Type="http://schemas.openxmlformats.org/officeDocument/2006/relationships/slideLayout" Target="../slideLayouts/slideLayout41.xml"/><Relationship Id="rId46" Type="http://schemas.openxmlformats.org/officeDocument/2006/relationships/slideLayout" Target="../slideLayouts/slideLayout62.xml"/><Relationship Id="rId67" Type="http://schemas.openxmlformats.org/officeDocument/2006/relationships/slideLayout" Target="../slideLayouts/slideLayout83.xml"/><Relationship Id="rId116" Type="http://schemas.openxmlformats.org/officeDocument/2006/relationships/slideLayout" Target="../slideLayouts/slideLayout132.xml"/><Relationship Id="rId137" Type="http://schemas.openxmlformats.org/officeDocument/2006/relationships/slideLayout" Target="../slideLayouts/slideLayout153.xml"/><Relationship Id="rId158" Type="http://schemas.openxmlformats.org/officeDocument/2006/relationships/slideLayout" Target="../slideLayouts/slideLayout174.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62" Type="http://schemas.openxmlformats.org/officeDocument/2006/relationships/slideLayout" Target="../slideLayouts/slideLayout78.xml"/><Relationship Id="rId83" Type="http://schemas.openxmlformats.org/officeDocument/2006/relationships/slideLayout" Target="../slideLayouts/slideLayout99.xml"/><Relationship Id="rId88" Type="http://schemas.openxmlformats.org/officeDocument/2006/relationships/slideLayout" Target="../slideLayouts/slideLayout104.xml"/><Relationship Id="rId111" Type="http://schemas.openxmlformats.org/officeDocument/2006/relationships/slideLayout" Target="../slideLayouts/slideLayout127.xml"/><Relationship Id="rId132" Type="http://schemas.openxmlformats.org/officeDocument/2006/relationships/slideLayout" Target="../slideLayouts/slideLayout148.xml"/><Relationship Id="rId153" Type="http://schemas.openxmlformats.org/officeDocument/2006/relationships/slideLayout" Target="../slideLayouts/slideLayout1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87" y="1412776"/>
            <a:ext cx="10512425" cy="2016224"/>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839788" y="3789363"/>
            <a:ext cx="10512425" cy="2303933"/>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71588" y="6309320"/>
            <a:ext cx="1079500" cy="143869"/>
          </a:xfrm>
          <a:prstGeom prst="rect">
            <a:avLst/>
          </a:prstGeom>
        </p:spPr>
        <p:txBody>
          <a:bodyPr vert="horz" lIns="0" tIns="0" rIns="0" bIns="0" rtlCol="0" anchor="ctr" anchorCtr="0">
            <a:noAutofit/>
          </a:bodyPr>
          <a:lstStyle>
            <a:lvl1pPr algn="l">
              <a:defRPr sz="700">
                <a:solidFill>
                  <a:schemeClr val="accent6"/>
                </a:solidFill>
              </a:defRPr>
            </a:lvl1pPr>
          </a:lstStyle>
          <a:p>
            <a:fld id="{19C5C4FA-7113-4902-A570-467ACBA9B40B}" type="datetimeFigureOut">
              <a:rPr lang="en-US" smtClean="0"/>
              <a:pPr/>
              <a:t>1/26/2020</a:t>
            </a:fld>
            <a:endParaRPr lang="en-US"/>
          </a:p>
        </p:txBody>
      </p:sp>
      <p:sp>
        <p:nvSpPr>
          <p:cNvPr id="5" name="Footer Placeholder 4"/>
          <p:cNvSpPr>
            <a:spLocks noGrp="1"/>
          </p:cNvSpPr>
          <p:nvPr>
            <p:ph type="ftr" sz="quarter" idx="3"/>
          </p:nvPr>
        </p:nvSpPr>
        <p:spPr>
          <a:xfrm>
            <a:off x="2351088" y="6309320"/>
            <a:ext cx="7777360" cy="143869"/>
          </a:xfrm>
          <a:prstGeom prst="rect">
            <a:avLst/>
          </a:prstGeom>
        </p:spPr>
        <p:txBody>
          <a:bodyPr vert="horz" lIns="0" tIns="0" rIns="0" bIns="0" rtlCol="0" anchor="ctr" anchorCtr="0">
            <a:noAutofit/>
          </a:bodyPr>
          <a:lstStyle>
            <a:lvl1pPr algn="l">
              <a:defRPr sz="700">
                <a:solidFill>
                  <a:schemeClr val="accent6"/>
                </a:solidFill>
              </a:defRPr>
            </a:lvl1pPr>
          </a:lstStyle>
          <a:p>
            <a:endParaRPr lang="en-US"/>
          </a:p>
        </p:txBody>
      </p:sp>
      <p:sp>
        <p:nvSpPr>
          <p:cNvPr id="6" name="Slide Number Placeholder 5"/>
          <p:cNvSpPr>
            <a:spLocks noGrp="1"/>
          </p:cNvSpPr>
          <p:nvPr>
            <p:ph type="sldNum" sz="quarter" idx="4"/>
          </p:nvPr>
        </p:nvSpPr>
        <p:spPr>
          <a:xfrm>
            <a:off x="839788" y="6309320"/>
            <a:ext cx="431800" cy="143614"/>
          </a:xfrm>
          <a:prstGeom prst="rect">
            <a:avLst/>
          </a:prstGeom>
        </p:spPr>
        <p:txBody>
          <a:bodyPr vert="horz" lIns="0" tIns="0" rIns="0" bIns="0" rtlCol="0" anchor="ctr" anchorCtr="0">
            <a:noAutofit/>
          </a:bodyPr>
          <a:lstStyle>
            <a:lvl1pPr algn="l">
              <a:defRPr sz="700">
                <a:solidFill>
                  <a:schemeClr val="accent6"/>
                </a:solidFill>
              </a:defRPr>
            </a:lvl1pPr>
          </a:lstStyle>
          <a:p>
            <a:fld id="{0F5FD692-087B-462D-AE04-FB8CA0CBE102}" type="slidenum">
              <a:rPr lang="en-US" smtClean="0"/>
              <a:pPr/>
              <a:t>‹#›</a:t>
            </a:fld>
            <a:endParaRPr lang="en-US"/>
          </a:p>
        </p:txBody>
      </p:sp>
      <p:grpSp>
        <p:nvGrpSpPr>
          <p:cNvPr id="15" name="Group 14"/>
          <p:cNvGrpSpPr>
            <a:grpSpLocks noChangeAspect="1"/>
          </p:cNvGrpSpPr>
          <p:nvPr userDrawn="1"/>
        </p:nvGrpSpPr>
        <p:grpSpPr>
          <a:xfrm>
            <a:off x="10416479" y="6237312"/>
            <a:ext cx="1368000" cy="198539"/>
            <a:chOff x="3216275" y="1982788"/>
            <a:chExt cx="19853275" cy="2881312"/>
          </a:xfrm>
        </p:grpSpPr>
        <p:sp>
          <p:nvSpPr>
            <p:cNvPr id="13" name="Freeform 8"/>
            <p:cNvSpPr>
              <a:spLocks noEditPoints="1"/>
            </p:cNvSpPr>
            <p:nvPr userDrawn="1"/>
          </p:nvSpPr>
          <p:spPr bwMode="auto">
            <a:xfrm>
              <a:off x="3216275" y="1982788"/>
              <a:ext cx="19853275" cy="2881312"/>
            </a:xfrm>
            <a:custGeom>
              <a:avLst/>
              <a:gdLst>
                <a:gd name="T0" fmla="*/ 9764 w 12506"/>
                <a:gd name="T1" fmla="*/ 1177 h 1815"/>
                <a:gd name="T2" fmla="*/ 9693 w 12506"/>
                <a:gd name="T3" fmla="*/ 1324 h 1815"/>
                <a:gd name="T4" fmla="*/ 9831 w 12506"/>
                <a:gd name="T5" fmla="*/ 1449 h 1815"/>
                <a:gd name="T6" fmla="*/ 10485 w 12506"/>
                <a:gd name="T7" fmla="*/ 1690 h 1815"/>
                <a:gd name="T8" fmla="*/ 9886 w 12506"/>
                <a:gd name="T9" fmla="*/ 1679 h 1815"/>
                <a:gd name="T10" fmla="*/ 9573 w 12506"/>
                <a:gd name="T11" fmla="*/ 1701 h 1815"/>
                <a:gd name="T12" fmla="*/ 9361 w 12506"/>
                <a:gd name="T13" fmla="*/ 1528 h 1815"/>
                <a:gd name="T14" fmla="*/ 9328 w 12506"/>
                <a:gd name="T15" fmla="*/ 1238 h 1815"/>
                <a:gd name="T16" fmla="*/ 9512 w 12506"/>
                <a:gd name="T17" fmla="*/ 1001 h 1815"/>
                <a:gd name="T18" fmla="*/ 9958 w 12506"/>
                <a:gd name="T19" fmla="*/ 914 h 1815"/>
                <a:gd name="T20" fmla="*/ 9975 w 12506"/>
                <a:gd name="T21" fmla="*/ 716 h 1815"/>
                <a:gd name="T22" fmla="*/ 9768 w 12506"/>
                <a:gd name="T23" fmla="*/ 728 h 1815"/>
                <a:gd name="T24" fmla="*/ 9378 w 12506"/>
                <a:gd name="T25" fmla="*/ 743 h 1815"/>
                <a:gd name="T26" fmla="*/ 9589 w 12506"/>
                <a:gd name="T27" fmla="*/ 501 h 1815"/>
                <a:gd name="T28" fmla="*/ 9970 w 12506"/>
                <a:gd name="T29" fmla="*/ 439 h 1815"/>
                <a:gd name="T30" fmla="*/ 10344 w 12506"/>
                <a:gd name="T31" fmla="*/ 602 h 1815"/>
                <a:gd name="T32" fmla="*/ 10485 w 12506"/>
                <a:gd name="T33" fmla="*/ 1690 h 1815"/>
                <a:gd name="T34" fmla="*/ 908 w 12506"/>
                <a:gd name="T35" fmla="*/ 1360 h 1815"/>
                <a:gd name="T36" fmla="*/ 5193 w 12506"/>
                <a:gd name="T37" fmla="*/ 441 h 1815"/>
                <a:gd name="T38" fmla="*/ 5517 w 12506"/>
                <a:gd name="T39" fmla="*/ 565 h 1815"/>
                <a:gd name="T40" fmla="*/ 5691 w 12506"/>
                <a:gd name="T41" fmla="*/ 829 h 1815"/>
                <a:gd name="T42" fmla="*/ 5707 w 12506"/>
                <a:gd name="T43" fmla="*/ 1270 h 1815"/>
                <a:gd name="T44" fmla="*/ 5539 w 12506"/>
                <a:gd name="T45" fmla="*/ 1573 h 1815"/>
                <a:gd name="T46" fmla="*/ 5193 w 12506"/>
                <a:gd name="T47" fmla="*/ 1715 h 1815"/>
                <a:gd name="T48" fmla="*/ 4848 w 12506"/>
                <a:gd name="T49" fmla="*/ 1668 h 1815"/>
                <a:gd name="T50" fmla="*/ 4607 w 12506"/>
                <a:gd name="T51" fmla="*/ 1462 h 1815"/>
                <a:gd name="T52" fmla="*/ 4509 w 12506"/>
                <a:gd name="T53" fmla="*/ 1113 h 1815"/>
                <a:gd name="T54" fmla="*/ 4607 w 12506"/>
                <a:gd name="T55" fmla="*/ 695 h 1815"/>
                <a:gd name="T56" fmla="*/ 4848 w 12506"/>
                <a:gd name="T57" fmla="*/ 488 h 1815"/>
                <a:gd name="T58" fmla="*/ 5181 w 12506"/>
                <a:gd name="T59" fmla="*/ 1439 h 1815"/>
                <a:gd name="T60" fmla="*/ 5320 w 12506"/>
                <a:gd name="T61" fmla="*/ 1215 h 1815"/>
                <a:gd name="T62" fmla="*/ 5281 w 12506"/>
                <a:gd name="T63" fmla="*/ 799 h 1815"/>
                <a:gd name="T64" fmla="*/ 5072 w 12506"/>
                <a:gd name="T65" fmla="*/ 714 h 1815"/>
                <a:gd name="T66" fmla="*/ 4929 w 12506"/>
                <a:gd name="T67" fmla="*/ 880 h 1815"/>
                <a:gd name="T68" fmla="*/ 4929 w 12506"/>
                <a:gd name="T69" fmla="*/ 1277 h 1815"/>
                <a:gd name="T70" fmla="*/ 5072 w 12506"/>
                <a:gd name="T71" fmla="*/ 1442 h 1815"/>
                <a:gd name="T72" fmla="*/ 3362 w 12506"/>
                <a:gd name="T73" fmla="*/ 1692 h 1815"/>
                <a:gd name="T74" fmla="*/ 4368 w 12506"/>
                <a:gd name="T75" fmla="*/ 124 h 1815"/>
                <a:gd name="T76" fmla="*/ 6407 w 12506"/>
                <a:gd name="T77" fmla="*/ 805 h 1815"/>
                <a:gd name="T78" fmla="*/ 5871 w 12506"/>
                <a:gd name="T79" fmla="*/ 578 h 1815"/>
                <a:gd name="T80" fmla="*/ 6399 w 12506"/>
                <a:gd name="T81" fmla="*/ 507 h 1815"/>
                <a:gd name="T82" fmla="*/ 11048 w 12506"/>
                <a:gd name="T83" fmla="*/ 113 h 1815"/>
                <a:gd name="T84" fmla="*/ 7466 w 12506"/>
                <a:gd name="T85" fmla="*/ 1578 h 1815"/>
                <a:gd name="T86" fmla="*/ 7169 w 12506"/>
                <a:gd name="T87" fmla="*/ 1718 h 1815"/>
                <a:gd name="T88" fmla="*/ 6894 w 12506"/>
                <a:gd name="T89" fmla="*/ 1645 h 1815"/>
                <a:gd name="T90" fmla="*/ 6718 w 12506"/>
                <a:gd name="T91" fmla="*/ 1367 h 1815"/>
                <a:gd name="T92" fmla="*/ 6732 w 12506"/>
                <a:gd name="T93" fmla="*/ 787 h 1815"/>
                <a:gd name="T94" fmla="*/ 6974 w 12506"/>
                <a:gd name="T95" fmla="*/ 492 h 1815"/>
                <a:gd name="T96" fmla="*/ 7295 w 12506"/>
                <a:gd name="T97" fmla="*/ 445 h 1815"/>
                <a:gd name="T98" fmla="*/ 7852 w 12506"/>
                <a:gd name="T99" fmla="*/ 845 h 1815"/>
                <a:gd name="T100" fmla="*/ 7321 w 12506"/>
                <a:gd name="T101" fmla="*/ 707 h 1815"/>
                <a:gd name="T102" fmla="*/ 7121 w 12506"/>
                <a:gd name="T103" fmla="*/ 850 h 1815"/>
                <a:gd name="T104" fmla="*/ 7094 w 12506"/>
                <a:gd name="T105" fmla="*/ 1204 h 1815"/>
                <a:gd name="T106" fmla="*/ 7196 w 12506"/>
                <a:gd name="T107" fmla="*/ 1409 h 1815"/>
                <a:gd name="T108" fmla="*/ 7406 w 12506"/>
                <a:gd name="T109" fmla="*/ 1408 h 1815"/>
                <a:gd name="T110" fmla="*/ 8106 w 12506"/>
                <a:gd name="T111" fmla="*/ 224 h 1815"/>
                <a:gd name="T112" fmla="*/ 12041 w 12506"/>
                <a:gd name="T113" fmla="*/ 1690 h 1815"/>
                <a:gd name="T114" fmla="*/ 12043 w 12506"/>
                <a:gd name="T115" fmla="*/ 466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06" h="1815">
                  <a:moveTo>
                    <a:pt x="10029" y="1379"/>
                  </a:moveTo>
                  <a:lnTo>
                    <a:pt x="10029" y="1148"/>
                  </a:lnTo>
                  <a:lnTo>
                    <a:pt x="9966" y="1144"/>
                  </a:lnTo>
                  <a:lnTo>
                    <a:pt x="9898" y="1143"/>
                  </a:lnTo>
                  <a:lnTo>
                    <a:pt x="9854" y="1145"/>
                  </a:lnTo>
                  <a:lnTo>
                    <a:pt x="9834" y="1149"/>
                  </a:lnTo>
                  <a:lnTo>
                    <a:pt x="9815" y="1154"/>
                  </a:lnTo>
                  <a:lnTo>
                    <a:pt x="9796" y="1160"/>
                  </a:lnTo>
                  <a:lnTo>
                    <a:pt x="9780" y="1168"/>
                  </a:lnTo>
                  <a:lnTo>
                    <a:pt x="9764" y="1177"/>
                  </a:lnTo>
                  <a:lnTo>
                    <a:pt x="9750" y="1187"/>
                  </a:lnTo>
                  <a:lnTo>
                    <a:pt x="9737" y="1198"/>
                  </a:lnTo>
                  <a:lnTo>
                    <a:pt x="9725" y="1210"/>
                  </a:lnTo>
                  <a:lnTo>
                    <a:pt x="9715" y="1224"/>
                  </a:lnTo>
                  <a:lnTo>
                    <a:pt x="9707" y="1238"/>
                  </a:lnTo>
                  <a:lnTo>
                    <a:pt x="9701" y="1254"/>
                  </a:lnTo>
                  <a:lnTo>
                    <a:pt x="9696" y="1271"/>
                  </a:lnTo>
                  <a:lnTo>
                    <a:pt x="9693" y="1288"/>
                  </a:lnTo>
                  <a:lnTo>
                    <a:pt x="9692" y="1307"/>
                  </a:lnTo>
                  <a:lnTo>
                    <a:pt x="9693" y="1324"/>
                  </a:lnTo>
                  <a:lnTo>
                    <a:pt x="9695" y="1339"/>
                  </a:lnTo>
                  <a:lnTo>
                    <a:pt x="9699" y="1354"/>
                  </a:lnTo>
                  <a:lnTo>
                    <a:pt x="9704" y="1368"/>
                  </a:lnTo>
                  <a:lnTo>
                    <a:pt x="9719" y="1392"/>
                  </a:lnTo>
                  <a:lnTo>
                    <a:pt x="9738" y="1413"/>
                  </a:lnTo>
                  <a:lnTo>
                    <a:pt x="9761" y="1429"/>
                  </a:lnTo>
                  <a:lnTo>
                    <a:pt x="9774" y="1435"/>
                  </a:lnTo>
                  <a:lnTo>
                    <a:pt x="9787" y="1440"/>
                  </a:lnTo>
                  <a:lnTo>
                    <a:pt x="9816" y="1447"/>
                  </a:lnTo>
                  <a:lnTo>
                    <a:pt x="9831" y="1449"/>
                  </a:lnTo>
                  <a:lnTo>
                    <a:pt x="9846" y="1450"/>
                  </a:lnTo>
                  <a:lnTo>
                    <a:pt x="9874" y="1448"/>
                  </a:lnTo>
                  <a:lnTo>
                    <a:pt x="9901" y="1444"/>
                  </a:lnTo>
                  <a:lnTo>
                    <a:pt x="9927" y="1437"/>
                  </a:lnTo>
                  <a:lnTo>
                    <a:pt x="9952" y="1428"/>
                  </a:lnTo>
                  <a:lnTo>
                    <a:pt x="9974" y="1418"/>
                  </a:lnTo>
                  <a:lnTo>
                    <a:pt x="9995" y="1406"/>
                  </a:lnTo>
                  <a:lnTo>
                    <a:pt x="10013" y="1393"/>
                  </a:lnTo>
                  <a:lnTo>
                    <a:pt x="10029" y="1379"/>
                  </a:lnTo>
                  <a:close/>
                  <a:moveTo>
                    <a:pt x="10485" y="1690"/>
                  </a:moveTo>
                  <a:lnTo>
                    <a:pt x="10043" y="1690"/>
                  </a:lnTo>
                  <a:lnTo>
                    <a:pt x="10041" y="1658"/>
                  </a:lnTo>
                  <a:lnTo>
                    <a:pt x="10038" y="1634"/>
                  </a:lnTo>
                  <a:lnTo>
                    <a:pt x="10036" y="1612"/>
                  </a:lnTo>
                  <a:lnTo>
                    <a:pt x="10035" y="1584"/>
                  </a:lnTo>
                  <a:lnTo>
                    <a:pt x="10029" y="1584"/>
                  </a:lnTo>
                  <a:lnTo>
                    <a:pt x="9998" y="1612"/>
                  </a:lnTo>
                  <a:lnTo>
                    <a:pt x="9964" y="1637"/>
                  </a:lnTo>
                  <a:lnTo>
                    <a:pt x="9926" y="1659"/>
                  </a:lnTo>
                  <a:lnTo>
                    <a:pt x="9886" y="1679"/>
                  </a:lnTo>
                  <a:lnTo>
                    <a:pt x="9842" y="1694"/>
                  </a:lnTo>
                  <a:lnTo>
                    <a:pt x="9819" y="1701"/>
                  </a:lnTo>
                  <a:lnTo>
                    <a:pt x="9795" y="1706"/>
                  </a:lnTo>
                  <a:lnTo>
                    <a:pt x="9771" y="1710"/>
                  </a:lnTo>
                  <a:lnTo>
                    <a:pt x="9745" y="1713"/>
                  </a:lnTo>
                  <a:lnTo>
                    <a:pt x="9719" y="1715"/>
                  </a:lnTo>
                  <a:lnTo>
                    <a:pt x="9691" y="1716"/>
                  </a:lnTo>
                  <a:lnTo>
                    <a:pt x="9641" y="1713"/>
                  </a:lnTo>
                  <a:lnTo>
                    <a:pt x="9595" y="1706"/>
                  </a:lnTo>
                  <a:lnTo>
                    <a:pt x="9573" y="1701"/>
                  </a:lnTo>
                  <a:lnTo>
                    <a:pt x="9553" y="1694"/>
                  </a:lnTo>
                  <a:lnTo>
                    <a:pt x="9515" y="1679"/>
                  </a:lnTo>
                  <a:lnTo>
                    <a:pt x="9497" y="1670"/>
                  </a:lnTo>
                  <a:lnTo>
                    <a:pt x="9480" y="1660"/>
                  </a:lnTo>
                  <a:lnTo>
                    <a:pt x="9450" y="1638"/>
                  </a:lnTo>
                  <a:lnTo>
                    <a:pt x="9436" y="1626"/>
                  </a:lnTo>
                  <a:lnTo>
                    <a:pt x="9422" y="1613"/>
                  </a:lnTo>
                  <a:lnTo>
                    <a:pt x="9399" y="1587"/>
                  </a:lnTo>
                  <a:lnTo>
                    <a:pt x="9378" y="1558"/>
                  </a:lnTo>
                  <a:lnTo>
                    <a:pt x="9361" y="1528"/>
                  </a:lnTo>
                  <a:lnTo>
                    <a:pt x="9346" y="1497"/>
                  </a:lnTo>
                  <a:lnTo>
                    <a:pt x="9335" y="1466"/>
                  </a:lnTo>
                  <a:lnTo>
                    <a:pt x="9326" y="1434"/>
                  </a:lnTo>
                  <a:lnTo>
                    <a:pt x="9320" y="1403"/>
                  </a:lnTo>
                  <a:lnTo>
                    <a:pt x="9317" y="1373"/>
                  </a:lnTo>
                  <a:lnTo>
                    <a:pt x="9315" y="1344"/>
                  </a:lnTo>
                  <a:lnTo>
                    <a:pt x="9316" y="1316"/>
                  </a:lnTo>
                  <a:lnTo>
                    <a:pt x="9319" y="1289"/>
                  </a:lnTo>
                  <a:lnTo>
                    <a:pt x="9323" y="1263"/>
                  </a:lnTo>
                  <a:lnTo>
                    <a:pt x="9328" y="1238"/>
                  </a:lnTo>
                  <a:lnTo>
                    <a:pt x="9335" y="1214"/>
                  </a:lnTo>
                  <a:lnTo>
                    <a:pt x="9343" y="1191"/>
                  </a:lnTo>
                  <a:lnTo>
                    <a:pt x="9353" y="1169"/>
                  </a:lnTo>
                  <a:lnTo>
                    <a:pt x="9364" y="1148"/>
                  </a:lnTo>
                  <a:lnTo>
                    <a:pt x="9389" y="1109"/>
                  </a:lnTo>
                  <a:lnTo>
                    <a:pt x="9404" y="1090"/>
                  </a:lnTo>
                  <a:lnTo>
                    <a:pt x="9419" y="1073"/>
                  </a:lnTo>
                  <a:lnTo>
                    <a:pt x="9453" y="1041"/>
                  </a:lnTo>
                  <a:lnTo>
                    <a:pt x="9491" y="1013"/>
                  </a:lnTo>
                  <a:lnTo>
                    <a:pt x="9512" y="1001"/>
                  </a:lnTo>
                  <a:lnTo>
                    <a:pt x="9533" y="989"/>
                  </a:lnTo>
                  <a:lnTo>
                    <a:pt x="9554" y="978"/>
                  </a:lnTo>
                  <a:lnTo>
                    <a:pt x="9577" y="968"/>
                  </a:lnTo>
                  <a:lnTo>
                    <a:pt x="9623" y="950"/>
                  </a:lnTo>
                  <a:lnTo>
                    <a:pt x="9672" y="936"/>
                  </a:lnTo>
                  <a:lnTo>
                    <a:pt x="9723" y="925"/>
                  </a:lnTo>
                  <a:lnTo>
                    <a:pt x="9775" y="917"/>
                  </a:lnTo>
                  <a:lnTo>
                    <a:pt x="9827" y="913"/>
                  </a:lnTo>
                  <a:lnTo>
                    <a:pt x="9881" y="911"/>
                  </a:lnTo>
                  <a:lnTo>
                    <a:pt x="9958" y="914"/>
                  </a:lnTo>
                  <a:lnTo>
                    <a:pt x="10029" y="919"/>
                  </a:lnTo>
                  <a:lnTo>
                    <a:pt x="10029" y="848"/>
                  </a:lnTo>
                  <a:lnTo>
                    <a:pt x="10027" y="813"/>
                  </a:lnTo>
                  <a:lnTo>
                    <a:pt x="10024" y="797"/>
                  </a:lnTo>
                  <a:lnTo>
                    <a:pt x="10021" y="782"/>
                  </a:lnTo>
                  <a:lnTo>
                    <a:pt x="10011" y="755"/>
                  </a:lnTo>
                  <a:lnTo>
                    <a:pt x="10004" y="744"/>
                  </a:lnTo>
                  <a:lnTo>
                    <a:pt x="9995" y="733"/>
                  </a:lnTo>
                  <a:lnTo>
                    <a:pt x="9986" y="724"/>
                  </a:lnTo>
                  <a:lnTo>
                    <a:pt x="9975" y="716"/>
                  </a:lnTo>
                  <a:lnTo>
                    <a:pt x="9948" y="703"/>
                  </a:lnTo>
                  <a:lnTo>
                    <a:pt x="9914" y="696"/>
                  </a:lnTo>
                  <a:lnTo>
                    <a:pt x="9895" y="694"/>
                  </a:lnTo>
                  <a:lnTo>
                    <a:pt x="9873" y="693"/>
                  </a:lnTo>
                  <a:lnTo>
                    <a:pt x="9836" y="697"/>
                  </a:lnTo>
                  <a:lnTo>
                    <a:pt x="9820" y="700"/>
                  </a:lnTo>
                  <a:lnTo>
                    <a:pt x="9805" y="706"/>
                  </a:lnTo>
                  <a:lnTo>
                    <a:pt x="9791" y="712"/>
                  </a:lnTo>
                  <a:lnTo>
                    <a:pt x="9779" y="720"/>
                  </a:lnTo>
                  <a:lnTo>
                    <a:pt x="9768" y="728"/>
                  </a:lnTo>
                  <a:lnTo>
                    <a:pt x="9758" y="738"/>
                  </a:lnTo>
                  <a:lnTo>
                    <a:pt x="9742" y="759"/>
                  </a:lnTo>
                  <a:lnTo>
                    <a:pt x="9736" y="770"/>
                  </a:lnTo>
                  <a:lnTo>
                    <a:pt x="9731" y="782"/>
                  </a:lnTo>
                  <a:lnTo>
                    <a:pt x="9724" y="806"/>
                  </a:lnTo>
                  <a:lnTo>
                    <a:pt x="9722" y="830"/>
                  </a:lnTo>
                  <a:lnTo>
                    <a:pt x="9364" y="830"/>
                  </a:lnTo>
                  <a:lnTo>
                    <a:pt x="9366" y="803"/>
                  </a:lnTo>
                  <a:lnTo>
                    <a:pt x="9371" y="774"/>
                  </a:lnTo>
                  <a:lnTo>
                    <a:pt x="9378" y="743"/>
                  </a:lnTo>
                  <a:lnTo>
                    <a:pt x="9389" y="711"/>
                  </a:lnTo>
                  <a:lnTo>
                    <a:pt x="9404" y="678"/>
                  </a:lnTo>
                  <a:lnTo>
                    <a:pt x="9423" y="645"/>
                  </a:lnTo>
                  <a:lnTo>
                    <a:pt x="9446" y="613"/>
                  </a:lnTo>
                  <a:lnTo>
                    <a:pt x="9459" y="598"/>
                  </a:lnTo>
                  <a:lnTo>
                    <a:pt x="9474" y="582"/>
                  </a:lnTo>
                  <a:lnTo>
                    <a:pt x="9489" y="567"/>
                  </a:lnTo>
                  <a:lnTo>
                    <a:pt x="9507" y="553"/>
                  </a:lnTo>
                  <a:lnTo>
                    <a:pt x="9545" y="526"/>
                  </a:lnTo>
                  <a:lnTo>
                    <a:pt x="9589" y="501"/>
                  </a:lnTo>
                  <a:lnTo>
                    <a:pt x="9613" y="490"/>
                  </a:lnTo>
                  <a:lnTo>
                    <a:pt x="9639" y="480"/>
                  </a:lnTo>
                  <a:lnTo>
                    <a:pt x="9696" y="462"/>
                  </a:lnTo>
                  <a:lnTo>
                    <a:pt x="9727" y="455"/>
                  </a:lnTo>
                  <a:lnTo>
                    <a:pt x="9759" y="449"/>
                  </a:lnTo>
                  <a:lnTo>
                    <a:pt x="9794" y="444"/>
                  </a:lnTo>
                  <a:lnTo>
                    <a:pt x="9830" y="441"/>
                  </a:lnTo>
                  <a:lnTo>
                    <a:pt x="9868" y="439"/>
                  </a:lnTo>
                  <a:lnTo>
                    <a:pt x="9908" y="438"/>
                  </a:lnTo>
                  <a:lnTo>
                    <a:pt x="9970" y="439"/>
                  </a:lnTo>
                  <a:lnTo>
                    <a:pt x="10027" y="444"/>
                  </a:lnTo>
                  <a:lnTo>
                    <a:pt x="10080" y="452"/>
                  </a:lnTo>
                  <a:lnTo>
                    <a:pt x="10130" y="463"/>
                  </a:lnTo>
                  <a:lnTo>
                    <a:pt x="10176" y="477"/>
                  </a:lnTo>
                  <a:lnTo>
                    <a:pt x="10217" y="495"/>
                  </a:lnTo>
                  <a:lnTo>
                    <a:pt x="10255" y="516"/>
                  </a:lnTo>
                  <a:lnTo>
                    <a:pt x="10289" y="541"/>
                  </a:lnTo>
                  <a:lnTo>
                    <a:pt x="10304" y="555"/>
                  </a:lnTo>
                  <a:lnTo>
                    <a:pt x="10318" y="570"/>
                  </a:lnTo>
                  <a:lnTo>
                    <a:pt x="10344" y="602"/>
                  </a:lnTo>
                  <a:lnTo>
                    <a:pt x="10366" y="639"/>
                  </a:lnTo>
                  <a:lnTo>
                    <a:pt x="10375" y="658"/>
                  </a:lnTo>
                  <a:lnTo>
                    <a:pt x="10384" y="679"/>
                  </a:lnTo>
                  <a:lnTo>
                    <a:pt x="10397" y="723"/>
                  </a:lnTo>
                  <a:lnTo>
                    <a:pt x="10407" y="771"/>
                  </a:lnTo>
                  <a:lnTo>
                    <a:pt x="10411" y="797"/>
                  </a:lnTo>
                  <a:lnTo>
                    <a:pt x="10413" y="824"/>
                  </a:lnTo>
                  <a:lnTo>
                    <a:pt x="10415" y="881"/>
                  </a:lnTo>
                  <a:lnTo>
                    <a:pt x="10415" y="1581"/>
                  </a:lnTo>
                  <a:lnTo>
                    <a:pt x="10485" y="1690"/>
                  </a:lnTo>
                  <a:close/>
                  <a:moveTo>
                    <a:pt x="1815" y="907"/>
                  </a:moveTo>
                  <a:lnTo>
                    <a:pt x="1815" y="453"/>
                  </a:lnTo>
                  <a:lnTo>
                    <a:pt x="1816" y="0"/>
                  </a:lnTo>
                  <a:lnTo>
                    <a:pt x="2268" y="453"/>
                  </a:lnTo>
                  <a:lnTo>
                    <a:pt x="2722" y="907"/>
                  </a:lnTo>
                  <a:lnTo>
                    <a:pt x="2268" y="1360"/>
                  </a:lnTo>
                  <a:lnTo>
                    <a:pt x="1816" y="1813"/>
                  </a:lnTo>
                  <a:lnTo>
                    <a:pt x="1362" y="1359"/>
                  </a:lnTo>
                  <a:lnTo>
                    <a:pt x="908" y="905"/>
                  </a:lnTo>
                  <a:lnTo>
                    <a:pt x="908" y="1360"/>
                  </a:lnTo>
                  <a:lnTo>
                    <a:pt x="908" y="1815"/>
                  </a:lnTo>
                  <a:lnTo>
                    <a:pt x="453" y="1361"/>
                  </a:lnTo>
                  <a:lnTo>
                    <a:pt x="0" y="907"/>
                  </a:lnTo>
                  <a:lnTo>
                    <a:pt x="453" y="453"/>
                  </a:lnTo>
                  <a:lnTo>
                    <a:pt x="908" y="0"/>
                  </a:lnTo>
                  <a:lnTo>
                    <a:pt x="1361" y="453"/>
                  </a:lnTo>
                  <a:lnTo>
                    <a:pt x="1815" y="907"/>
                  </a:lnTo>
                  <a:close/>
                  <a:moveTo>
                    <a:pt x="5118" y="438"/>
                  </a:moveTo>
                  <a:lnTo>
                    <a:pt x="5156" y="439"/>
                  </a:lnTo>
                  <a:lnTo>
                    <a:pt x="5193" y="441"/>
                  </a:lnTo>
                  <a:lnTo>
                    <a:pt x="5229" y="445"/>
                  </a:lnTo>
                  <a:lnTo>
                    <a:pt x="5263" y="451"/>
                  </a:lnTo>
                  <a:lnTo>
                    <a:pt x="5296" y="458"/>
                  </a:lnTo>
                  <a:lnTo>
                    <a:pt x="5328" y="467"/>
                  </a:lnTo>
                  <a:lnTo>
                    <a:pt x="5359" y="477"/>
                  </a:lnTo>
                  <a:lnTo>
                    <a:pt x="5388" y="488"/>
                  </a:lnTo>
                  <a:lnTo>
                    <a:pt x="5416" y="501"/>
                  </a:lnTo>
                  <a:lnTo>
                    <a:pt x="5443" y="515"/>
                  </a:lnTo>
                  <a:lnTo>
                    <a:pt x="5494" y="547"/>
                  </a:lnTo>
                  <a:lnTo>
                    <a:pt x="5517" y="565"/>
                  </a:lnTo>
                  <a:lnTo>
                    <a:pt x="5539" y="584"/>
                  </a:lnTo>
                  <a:lnTo>
                    <a:pt x="5559" y="604"/>
                  </a:lnTo>
                  <a:lnTo>
                    <a:pt x="5579" y="625"/>
                  </a:lnTo>
                  <a:lnTo>
                    <a:pt x="5597" y="647"/>
                  </a:lnTo>
                  <a:lnTo>
                    <a:pt x="5614" y="671"/>
                  </a:lnTo>
                  <a:lnTo>
                    <a:pt x="5630" y="695"/>
                  </a:lnTo>
                  <a:lnTo>
                    <a:pt x="5644" y="720"/>
                  </a:lnTo>
                  <a:lnTo>
                    <a:pt x="5670" y="773"/>
                  </a:lnTo>
                  <a:lnTo>
                    <a:pt x="5681" y="800"/>
                  </a:lnTo>
                  <a:lnTo>
                    <a:pt x="5691" y="829"/>
                  </a:lnTo>
                  <a:lnTo>
                    <a:pt x="5700" y="858"/>
                  </a:lnTo>
                  <a:lnTo>
                    <a:pt x="5707" y="888"/>
                  </a:lnTo>
                  <a:lnTo>
                    <a:pt x="5713" y="919"/>
                  </a:lnTo>
                  <a:lnTo>
                    <a:pt x="5719" y="950"/>
                  </a:lnTo>
                  <a:lnTo>
                    <a:pt x="5725" y="1014"/>
                  </a:lnTo>
                  <a:lnTo>
                    <a:pt x="5727" y="1047"/>
                  </a:lnTo>
                  <a:lnTo>
                    <a:pt x="5728" y="1080"/>
                  </a:lnTo>
                  <a:lnTo>
                    <a:pt x="5725" y="1145"/>
                  </a:lnTo>
                  <a:lnTo>
                    <a:pt x="5719" y="1208"/>
                  </a:lnTo>
                  <a:lnTo>
                    <a:pt x="5707" y="1270"/>
                  </a:lnTo>
                  <a:lnTo>
                    <a:pt x="5691" y="1328"/>
                  </a:lnTo>
                  <a:lnTo>
                    <a:pt x="5681" y="1357"/>
                  </a:lnTo>
                  <a:lnTo>
                    <a:pt x="5670" y="1384"/>
                  </a:lnTo>
                  <a:lnTo>
                    <a:pt x="5658" y="1411"/>
                  </a:lnTo>
                  <a:lnTo>
                    <a:pt x="5644" y="1437"/>
                  </a:lnTo>
                  <a:lnTo>
                    <a:pt x="5630" y="1462"/>
                  </a:lnTo>
                  <a:lnTo>
                    <a:pt x="5614" y="1486"/>
                  </a:lnTo>
                  <a:lnTo>
                    <a:pt x="5597" y="1509"/>
                  </a:lnTo>
                  <a:lnTo>
                    <a:pt x="5579" y="1531"/>
                  </a:lnTo>
                  <a:lnTo>
                    <a:pt x="5539" y="1573"/>
                  </a:lnTo>
                  <a:lnTo>
                    <a:pt x="5517" y="1592"/>
                  </a:lnTo>
                  <a:lnTo>
                    <a:pt x="5494" y="1609"/>
                  </a:lnTo>
                  <a:lnTo>
                    <a:pt x="5468" y="1626"/>
                  </a:lnTo>
                  <a:lnTo>
                    <a:pt x="5443" y="1641"/>
                  </a:lnTo>
                  <a:lnTo>
                    <a:pt x="5416" y="1656"/>
                  </a:lnTo>
                  <a:lnTo>
                    <a:pt x="5388" y="1668"/>
                  </a:lnTo>
                  <a:lnTo>
                    <a:pt x="5359" y="1680"/>
                  </a:lnTo>
                  <a:lnTo>
                    <a:pt x="5328" y="1690"/>
                  </a:lnTo>
                  <a:lnTo>
                    <a:pt x="5263" y="1706"/>
                  </a:lnTo>
                  <a:lnTo>
                    <a:pt x="5193" y="1715"/>
                  </a:lnTo>
                  <a:lnTo>
                    <a:pt x="5156" y="1718"/>
                  </a:lnTo>
                  <a:lnTo>
                    <a:pt x="5118" y="1719"/>
                  </a:lnTo>
                  <a:lnTo>
                    <a:pt x="5080" y="1718"/>
                  </a:lnTo>
                  <a:lnTo>
                    <a:pt x="5043" y="1715"/>
                  </a:lnTo>
                  <a:lnTo>
                    <a:pt x="5007" y="1711"/>
                  </a:lnTo>
                  <a:lnTo>
                    <a:pt x="4972" y="1706"/>
                  </a:lnTo>
                  <a:lnTo>
                    <a:pt x="4939" y="1698"/>
                  </a:lnTo>
                  <a:lnTo>
                    <a:pt x="4907" y="1690"/>
                  </a:lnTo>
                  <a:lnTo>
                    <a:pt x="4877" y="1680"/>
                  </a:lnTo>
                  <a:lnTo>
                    <a:pt x="4848" y="1668"/>
                  </a:lnTo>
                  <a:lnTo>
                    <a:pt x="4820" y="1656"/>
                  </a:lnTo>
                  <a:lnTo>
                    <a:pt x="4793" y="1641"/>
                  </a:lnTo>
                  <a:lnTo>
                    <a:pt x="4743" y="1609"/>
                  </a:lnTo>
                  <a:lnTo>
                    <a:pt x="4720" y="1592"/>
                  </a:lnTo>
                  <a:lnTo>
                    <a:pt x="4698" y="1573"/>
                  </a:lnTo>
                  <a:lnTo>
                    <a:pt x="4677" y="1553"/>
                  </a:lnTo>
                  <a:lnTo>
                    <a:pt x="4658" y="1531"/>
                  </a:lnTo>
                  <a:lnTo>
                    <a:pt x="4640" y="1509"/>
                  </a:lnTo>
                  <a:lnTo>
                    <a:pt x="4623" y="1486"/>
                  </a:lnTo>
                  <a:lnTo>
                    <a:pt x="4607" y="1462"/>
                  </a:lnTo>
                  <a:lnTo>
                    <a:pt x="4592" y="1437"/>
                  </a:lnTo>
                  <a:lnTo>
                    <a:pt x="4567" y="1384"/>
                  </a:lnTo>
                  <a:lnTo>
                    <a:pt x="4556" y="1357"/>
                  </a:lnTo>
                  <a:lnTo>
                    <a:pt x="4546" y="1328"/>
                  </a:lnTo>
                  <a:lnTo>
                    <a:pt x="4537" y="1299"/>
                  </a:lnTo>
                  <a:lnTo>
                    <a:pt x="4530" y="1270"/>
                  </a:lnTo>
                  <a:lnTo>
                    <a:pt x="4523" y="1239"/>
                  </a:lnTo>
                  <a:lnTo>
                    <a:pt x="4518" y="1208"/>
                  </a:lnTo>
                  <a:lnTo>
                    <a:pt x="4511" y="1145"/>
                  </a:lnTo>
                  <a:lnTo>
                    <a:pt x="4509" y="1113"/>
                  </a:lnTo>
                  <a:lnTo>
                    <a:pt x="4509" y="1080"/>
                  </a:lnTo>
                  <a:lnTo>
                    <a:pt x="4511" y="1014"/>
                  </a:lnTo>
                  <a:lnTo>
                    <a:pt x="4518" y="950"/>
                  </a:lnTo>
                  <a:lnTo>
                    <a:pt x="4530" y="888"/>
                  </a:lnTo>
                  <a:lnTo>
                    <a:pt x="4546" y="829"/>
                  </a:lnTo>
                  <a:lnTo>
                    <a:pt x="4556" y="800"/>
                  </a:lnTo>
                  <a:lnTo>
                    <a:pt x="4567" y="773"/>
                  </a:lnTo>
                  <a:lnTo>
                    <a:pt x="4579" y="746"/>
                  </a:lnTo>
                  <a:lnTo>
                    <a:pt x="4592" y="720"/>
                  </a:lnTo>
                  <a:lnTo>
                    <a:pt x="4607" y="695"/>
                  </a:lnTo>
                  <a:lnTo>
                    <a:pt x="4623" y="671"/>
                  </a:lnTo>
                  <a:lnTo>
                    <a:pt x="4640" y="647"/>
                  </a:lnTo>
                  <a:lnTo>
                    <a:pt x="4658" y="625"/>
                  </a:lnTo>
                  <a:lnTo>
                    <a:pt x="4698" y="584"/>
                  </a:lnTo>
                  <a:lnTo>
                    <a:pt x="4720" y="565"/>
                  </a:lnTo>
                  <a:lnTo>
                    <a:pt x="4743" y="547"/>
                  </a:lnTo>
                  <a:lnTo>
                    <a:pt x="4767" y="530"/>
                  </a:lnTo>
                  <a:lnTo>
                    <a:pt x="4793" y="515"/>
                  </a:lnTo>
                  <a:lnTo>
                    <a:pt x="4820" y="501"/>
                  </a:lnTo>
                  <a:lnTo>
                    <a:pt x="4848" y="488"/>
                  </a:lnTo>
                  <a:lnTo>
                    <a:pt x="4877" y="477"/>
                  </a:lnTo>
                  <a:lnTo>
                    <a:pt x="4907" y="467"/>
                  </a:lnTo>
                  <a:lnTo>
                    <a:pt x="4972" y="451"/>
                  </a:lnTo>
                  <a:lnTo>
                    <a:pt x="5007" y="445"/>
                  </a:lnTo>
                  <a:lnTo>
                    <a:pt x="5043" y="441"/>
                  </a:lnTo>
                  <a:lnTo>
                    <a:pt x="5080" y="439"/>
                  </a:lnTo>
                  <a:lnTo>
                    <a:pt x="5118" y="438"/>
                  </a:lnTo>
                  <a:close/>
                  <a:moveTo>
                    <a:pt x="5118" y="1447"/>
                  </a:moveTo>
                  <a:lnTo>
                    <a:pt x="5151" y="1445"/>
                  </a:lnTo>
                  <a:lnTo>
                    <a:pt x="5181" y="1439"/>
                  </a:lnTo>
                  <a:lnTo>
                    <a:pt x="5207" y="1429"/>
                  </a:lnTo>
                  <a:lnTo>
                    <a:pt x="5230" y="1415"/>
                  </a:lnTo>
                  <a:lnTo>
                    <a:pt x="5249" y="1399"/>
                  </a:lnTo>
                  <a:lnTo>
                    <a:pt x="5266" y="1379"/>
                  </a:lnTo>
                  <a:lnTo>
                    <a:pt x="5281" y="1357"/>
                  </a:lnTo>
                  <a:lnTo>
                    <a:pt x="5292" y="1332"/>
                  </a:lnTo>
                  <a:lnTo>
                    <a:pt x="5302" y="1306"/>
                  </a:lnTo>
                  <a:lnTo>
                    <a:pt x="5310" y="1277"/>
                  </a:lnTo>
                  <a:lnTo>
                    <a:pt x="5316" y="1247"/>
                  </a:lnTo>
                  <a:lnTo>
                    <a:pt x="5320" y="1215"/>
                  </a:lnTo>
                  <a:lnTo>
                    <a:pt x="5325" y="1148"/>
                  </a:lnTo>
                  <a:lnTo>
                    <a:pt x="5326" y="1080"/>
                  </a:lnTo>
                  <a:lnTo>
                    <a:pt x="5325" y="1010"/>
                  </a:lnTo>
                  <a:lnTo>
                    <a:pt x="5323" y="976"/>
                  </a:lnTo>
                  <a:lnTo>
                    <a:pt x="5320" y="943"/>
                  </a:lnTo>
                  <a:lnTo>
                    <a:pt x="5316" y="911"/>
                  </a:lnTo>
                  <a:lnTo>
                    <a:pt x="5310" y="880"/>
                  </a:lnTo>
                  <a:lnTo>
                    <a:pt x="5302" y="851"/>
                  </a:lnTo>
                  <a:lnTo>
                    <a:pt x="5292" y="824"/>
                  </a:lnTo>
                  <a:lnTo>
                    <a:pt x="5281" y="799"/>
                  </a:lnTo>
                  <a:lnTo>
                    <a:pt x="5266" y="777"/>
                  </a:lnTo>
                  <a:lnTo>
                    <a:pt x="5249" y="758"/>
                  </a:lnTo>
                  <a:lnTo>
                    <a:pt x="5230" y="741"/>
                  </a:lnTo>
                  <a:lnTo>
                    <a:pt x="5207" y="728"/>
                  </a:lnTo>
                  <a:lnTo>
                    <a:pt x="5181" y="718"/>
                  </a:lnTo>
                  <a:lnTo>
                    <a:pt x="5166" y="714"/>
                  </a:lnTo>
                  <a:lnTo>
                    <a:pt x="5151" y="712"/>
                  </a:lnTo>
                  <a:lnTo>
                    <a:pt x="5118" y="710"/>
                  </a:lnTo>
                  <a:lnTo>
                    <a:pt x="5087" y="712"/>
                  </a:lnTo>
                  <a:lnTo>
                    <a:pt x="5072" y="714"/>
                  </a:lnTo>
                  <a:lnTo>
                    <a:pt x="5059" y="718"/>
                  </a:lnTo>
                  <a:lnTo>
                    <a:pt x="5034" y="728"/>
                  </a:lnTo>
                  <a:lnTo>
                    <a:pt x="5011" y="741"/>
                  </a:lnTo>
                  <a:lnTo>
                    <a:pt x="4992" y="758"/>
                  </a:lnTo>
                  <a:lnTo>
                    <a:pt x="4975" y="777"/>
                  </a:lnTo>
                  <a:lnTo>
                    <a:pt x="4960" y="799"/>
                  </a:lnTo>
                  <a:lnTo>
                    <a:pt x="4954" y="812"/>
                  </a:lnTo>
                  <a:lnTo>
                    <a:pt x="4948" y="824"/>
                  </a:lnTo>
                  <a:lnTo>
                    <a:pt x="4938" y="851"/>
                  </a:lnTo>
                  <a:lnTo>
                    <a:pt x="4929" y="880"/>
                  </a:lnTo>
                  <a:lnTo>
                    <a:pt x="4922" y="911"/>
                  </a:lnTo>
                  <a:lnTo>
                    <a:pt x="4917" y="943"/>
                  </a:lnTo>
                  <a:lnTo>
                    <a:pt x="4913" y="976"/>
                  </a:lnTo>
                  <a:lnTo>
                    <a:pt x="4911" y="1010"/>
                  </a:lnTo>
                  <a:lnTo>
                    <a:pt x="4909" y="1080"/>
                  </a:lnTo>
                  <a:lnTo>
                    <a:pt x="4911" y="1148"/>
                  </a:lnTo>
                  <a:lnTo>
                    <a:pt x="4913" y="1182"/>
                  </a:lnTo>
                  <a:lnTo>
                    <a:pt x="4917" y="1215"/>
                  </a:lnTo>
                  <a:lnTo>
                    <a:pt x="4922" y="1247"/>
                  </a:lnTo>
                  <a:lnTo>
                    <a:pt x="4929" y="1277"/>
                  </a:lnTo>
                  <a:lnTo>
                    <a:pt x="4938" y="1306"/>
                  </a:lnTo>
                  <a:lnTo>
                    <a:pt x="4948" y="1332"/>
                  </a:lnTo>
                  <a:lnTo>
                    <a:pt x="4960" y="1357"/>
                  </a:lnTo>
                  <a:lnTo>
                    <a:pt x="4967" y="1368"/>
                  </a:lnTo>
                  <a:lnTo>
                    <a:pt x="4975" y="1379"/>
                  </a:lnTo>
                  <a:lnTo>
                    <a:pt x="4992" y="1399"/>
                  </a:lnTo>
                  <a:lnTo>
                    <a:pt x="5011" y="1415"/>
                  </a:lnTo>
                  <a:lnTo>
                    <a:pt x="5034" y="1429"/>
                  </a:lnTo>
                  <a:lnTo>
                    <a:pt x="5059" y="1439"/>
                  </a:lnTo>
                  <a:lnTo>
                    <a:pt x="5072" y="1442"/>
                  </a:lnTo>
                  <a:lnTo>
                    <a:pt x="5087" y="1445"/>
                  </a:lnTo>
                  <a:lnTo>
                    <a:pt x="5118" y="1447"/>
                  </a:lnTo>
                  <a:close/>
                  <a:moveTo>
                    <a:pt x="4368" y="124"/>
                  </a:moveTo>
                  <a:lnTo>
                    <a:pt x="4368" y="907"/>
                  </a:lnTo>
                  <a:lnTo>
                    <a:pt x="4368" y="1692"/>
                  </a:lnTo>
                  <a:lnTo>
                    <a:pt x="4061" y="1692"/>
                  </a:lnTo>
                  <a:lnTo>
                    <a:pt x="3710" y="1238"/>
                  </a:lnTo>
                  <a:lnTo>
                    <a:pt x="3361" y="784"/>
                  </a:lnTo>
                  <a:lnTo>
                    <a:pt x="3361" y="1238"/>
                  </a:lnTo>
                  <a:lnTo>
                    <a:pt x="3362" y="1692"/>
                  </a:lnTo>
                  <a:lnTo>
                    <a:pt x="2985" y="1692"/>
                  </a:lnTo>
                  <a:lnTo>
                    <a:pt x="2985" y="978"/>
                  </a:lnTo>
                  <a:lnTo>
                    <a:pt x="2985" y="263"/>
                  </a:lnTo>
                  <a:lnTo>
                    <a:pt x="2878" y="124"/>
                  </a:lnTo>
                  <a:lnTo>
                    <a:pt x="3328" y="124"/>
                  </a:lnTo>
                  <a:lnTo>
                    <a:pt x="3657" y="569"/>
                  </a:lnTo>
                  <a:lnTo>
                    <a:pt x="3987" y="1015"/>
                  </a:lnTo>
                  <a:lnTo>
                    <a:pt x="3987" y="569"/>
                  </a:lnTo>
                  <a:lnTo>
                    <a:pt x="3987" y="124"/>
                  </a:lnTo>
                  <a:lnTo>
                    <a:pt x="4368" y="124"/>
                  </a:lnTo>
                  <a:close/>
                  <a:moveTo>
                    <a:pt x="6653" y="458"/>
                  </a:moveTo>
                  <a:lnTo>
                    <a:pt x="6653" y="801"/>
                  </a:lnTo>
                  <a:lnTo>
                    <a:pt x="6633" y="794"/>
                  </a:lnTo>
                  <a:lnTo>
                    <a:pt x="6607" y="788"/>
                  </a:lnTo>
                  <a:lnTo>
                    <a:pt x="6572" y="784"/>
                  </a:lnTo>
                  <a:lnTo>
                    <a:pt x="6527" y="783"/>
                  </a:lnTo>
                  <a:lnTo>
                    <a:pt x="6484" y="785"/>
                  </a:lnTo>
                  <a:lnTo>
                    <a:pt x="6444" y="793"/>
                  </a:lnTo>
                  <a:lnTo>
                    <a:pt x="6425" y="798"/>
                  </a:lnTo>
                  <a:lnTo>
                    <a:pt x="6407" y="805"/>
                  </a:lnTo>
                  <a:lnTo>
                    <a:pt x="6372" y="821"/>
                  </a:lnTo>
                  <a:lnTo>
                    <a:pt x="6340" y="841"/>
                  </a:lnTo>
                  <a:lnTo>
                    <a:pt x="6311" y="864"/>
                  </a:lnTo>
                  <a:lnTo>
                    <a:pt x="6285" y="890"/>
                  </a:lnTo>
                  <a:lnTo>
                    <a:pt x="6274" y="904"/>
                  </a:lnTo>
                  <a:lnTo>
                    <a:pt x="6263" y="919"/>
                  </a:lnTo>
                  <a:lnTo>
                    <a:pt x="6263" y="1690"/>
                  </a:lnTo>
                  <a:lnTo>
                    <a:pt x="5871" y="1690"/>
                  </a:lnTo>
                  <a:lnTo>
                    <a:pt x="5871" y="1134"/>
                  </a:lnTo>
                  <a:lnTo>
                    <a:pt x="5871" y="578"/>
                  </a:lnTo>
                  <a:lnTo>
                    <a:pt x="5790" y="466"/>
                  </a:lnTo>
                  <a:lnTo>
                    <a:pt x="6263" y="466"/>
                  </a:lnTo>
                  <a:lnTo>
                    <a:pt x="6263" y="640"/>
                  </a:lnTo>
                  <a:lnTo>
                    <a:pt x="6280" y="615"/>
                  </a:lnTo>
                  <a:lnTo>
                    <a:pt x="6297" y="593"/>
                  </a:lnTo>
                  <a:lnTo>
                    <a:pt x="6316" y="572"/>
                  </a:lnTo>
                  <a:lnTo>
                    <a:pt x="6336" y="553"/>
                  </a:lnTo>
                  <a:lnTo>
                    <a:pt x="6357" y="536"/>
                  </a:lnTo>
                  <a:lnTo>
                    <a:pt x="6378" y="521"/>
                  </a:lnTo>
                  <a:lnTo>
                    <a:pt x="6399" y="507"/>
                  </a:lnTo>
                  <a:lnTo>
                    <a:pt x="6421" y="495"/>
                  </a:lnTo>
                  <a:lnTo>
                    <a:pt x="6464" y="476"/>
                  </a:lnTo>
                  <a:lnTo>
                    <a:pt x="6485" y="468"/>
                  </a:lnTo>
                  <a:lnTo>
                    <a:pt x="6505" y="462"/>
                  </a:lnTo>
                  <a:lnTo>
                    <a:pt x="6544" y="454"/>
                  </a:lnTo>
                  <a:lnTo>
                    <a:pt x="6562" y="453"/>
                  </a:lnTo>
                  <a:lnTo>
                    <a:pt x="6579" y="452"/>
                  </a:lnTo>
                  <a:lnTo>
                    <a:pt x="6616" y="454"/>
                  </a:lnTo>
                  <a:lnTo>
                    <a:pt x="6653" y="458"/>
                  </a:lnTo>
                  <a:close/>
                  <a:moveTo>
                    <a:pt x="11048" y="113"/>
                  </a:moveTo>
                  <a:lnTo>
                    <a:pt x="11048" y="901"/>
                  </a:lnTo>
                  <a:lnTo>
                    <a:pt x="11048" y="1690"/>
                  </a:lnTo>
                  <a:lnTo>
                    <a:pt x="10655" y="1690"/>
                  </a:lnTo>
                  <a:lnTo>
                    <a:pt x="10655" y="958"/>
                  </a:lnTo>
                  <a:lnTo>
                    <a:pt x="10655" y="226"/>
                  </a:lnTo>
                  <a:lnTo>
                    <a:pt x="10575" y="113"/>
                  </a:lnTo>
                  <a:lnTo>
                    <a:pt x="11048" y="113"/>
                  </a:lnTo>
                  <a:close/>
                  <a:moveTo>
                    <a:pt x="7924" y="1690"/>
                  </a:moveTo>
                  <a:lnTo>
                    <a:pt x="7474" y="1690"/>
                  </a:lnTo>
                  <a:lnTo>
                    <a:pt x="7466" y="1578"/>
                  </a:lnTo>
                  <a:lnTo>
                    <a:pt x="7434" y="1610"/>
                  </a:lnTo>
                  <a:lnTo>
                    <a:pt x="7417" y="1625"/>
                  </a:lnTo>
                  <a:lnTo>
                    <a:pt x="7399" y="1638"/>
                  </a:lnTo>
                  <a:lnTo>
                    <a:pt x="7380" y="1651"/>
                  </a:lnTo>
                  <a:lnTo>
                    <a:pt x="7360" y="1663"/>
                  </a:lnTo>
                  <a:lnTo>
                    <a:pt x="7319" y="1683"/>
                  </a:lnTo>
                  <a:lnTo>
                    <a:pt x="7276" y="1698"/>
                  </a:lnTo>
                  <a:lnTo>
                    <a:pt x="7233" y="1709"/>
                  </a:lnTo>
                  <a:lnTo>
                    <a:pt x="7190" y="1716"/>
                  </a:lnTo>
                  <a:lnTo>
                    <a:pt x="7169" y="1718"/>
                  </a:lnTo>
                  <a:lnTo>
                    <a:pt x="7148" y="1719"/>
                  </a:lnTo>
                  <a:lnTo>
                    <a:pt x="7118" y="1718"/>
                  </a:lnTo>
                  <a:lnTo>
                    <a:pt x="7089" y="1715"/>
                  </a:lnTo>
                  <a:lnTo>
                    <a:pt x="7061" y="1712"/>
                  </a:lnTo>
                  <a:lnTo>
                    <a:pt x="7034" y="1706"/>
                  </a:lnTo>
                  <a:lnTo>
                    <a:pt x="7007" y="1700"/>
                  </a:lnTo>
                  <a:lnTo>
                    <a:pt x="6982" y="1691"/>
                  </a:lnTo>
                  <a:lnTo>
                    <a:pt x="6936" y="1671"/>
                  </a:lnTo>
                  <a:lnTo>
                    <a:pt x="6914" y="1659"/>
                  </a:lnTo>
                  <a:lnTo>
                    <a:pt x="6894" y="1645"/>
                  </a:lnTo>
                  <a:lnTo>
                    <a:pt x="6874" y="1631"/>
                  </a:lnTo>
                  <a:lnTo>
                    <a:pt x="6856" y="1615"/>
                  </a:lnTo>
                  <a:lnTo>
                    <a:pt x="6822" y="1579"/>
                  </a:lnTo>
                  <a:lnTo>
                    <a:pt x="6807" y="1560"/>
                  </a:lnTo>
                  <a:lnTo>
                    <a:pt x="6792" y="1539"/>
                  </a:lnTo>
                  <a:lnTo>
                    <a:pt x="6767" y="1495"/>
                  </a:lnTo>
                  <a:lnTo>
                    <a:pt x="6744" y="1447"/>
                  </a:lnTo>
                  <a:lnTo>
                    <a:pt x="6735" y="1421"/>
                  </a:lnTo>
                  <a:lnTo>
                    <a:pt x="6726" y="1394"/>
                  </a:lnTo>
                  <a:lnTo>
                    <a:pt x="6718" y="1367"/>
                  </a:lnTo>
                  <a:lnTo>
                    <a:pt x="6711" y="1339"/>
                  </a:lnTo>
                  <a:lnTo>
                    <a:pt x="6700" y="1280"/>
                  </a:lnTo>
                  <a:lnTo>
                    <a:pt x="6691" y="1218"/>
                  </a:lnTo>
                  <a:lnTo>
                    <a:pt x="6687" y="1153"/>
                  </a:lnTo>
                  <a:lnTo>
                    <a:pt x="6685" y="1085"/>
                  </a:lnTo>
                  <a:lnTo>
                    <a:pt x="6687" y="1023"/>
                  </a:lnTo>
                  <a:lnTo>
                    <a:pt x="6692" y="962"/>
                  </a:lnTo>
                  <a:lnTo>
                    <a:pt x="6702" y="901"/>
                  </a:lnTo>
                  <a:lnTo>
                    <a:pt x="6715" y="843"/>
                  </a:lnTo>
                  <a:lnTo>
                    <a:pt x="6732" y="787"/>
                  </a:lnTo>
                  <a:lnTo>
                    <a:pt x="6742" y="760"/>
                  </a:lnTo>
                  <a:lnTo>
                    <a:pt x="6753" y="733"/>
                  </a:lnTo>
                  <a:lnTo>
                    <a:pt x="6778" y="683"/>
                  </a:lnTo>
                  <a:lnTo>
                    <a:pt x="6793" y="659"/>
                  </a:lnTo>
                  <a:lnTo>
                    <a:pt x="6808" y="636"/>
                  </a:lnTo>
                  <a:lnTo>
                    <a:pt x="6843" y="593"/>
                  </a:lnTo>
                  <a:lnTo>
                    <a:pt x="6862" y="573"/>
                  </a:lnTo>
                  <a:lnTo>
                    <a:pt x="6882" y="554"/>
                  </a:lnTo>
                  <a:lnTo>
                    <a:pt x="6926" y="521"/>
                  </a:lnTo>
                  <a:lnTo>
                    <a:pt x="6974" y="492"/>
                  </a:lnTo>
                  <a:lnTo>
                    <a:pt x="7000" y="480"/>
                  </a:lnTo>
                  <a:lnTo>
                    <a:pt x="7028" y="469"/>
                  </a:lnTo>
                  <a:lnTo>
                    <a:pt x="7058" y="460"/>
                  </a:lnTo>
                  <a:lnTo>
                    <a:pt x="7088" y="452"/>
                  </a:lnTo>
                  <a:lnTo>
                    <a:pt x="7119" y="446"/>
                  </a:lnTo>
                  <a:lnTo>
                    <a:pt x="7152" y="441"/>
                  </a:lnTo>
                  <a:lnTo>
                    <a:pt x="7186" y="439"/>
                  </a:lnTo>
                  <a:lnTo>
                    <a:pt x="7221" y="438"/>
                  </a:lnTo>
                  <a:lnTo>
                    <a:pt x="7259" y="440"/>
                  </a:lnTo>
                  <a:lnTo>
                    <a:pt x="7295" y="445"/>
                  </a:lnTo>
                  <a:lnTo>
                    <a:pt x="7330" y="452"/>
                  </a:lnTo>
                  <a:lnTo>
                    <a:pt x="7363" y="462"/>
                  </a:lnTo>
                  <a:lnTo>
                    <a:pt x="7393" y="473"/>
                  </a:lnTo>
                  <a:lnTo>
                    <a:pt x="7420" y="485"/>
                  </a:lnTo>
                  <a:lnTo>
                    <a:pt x="7443" y="498"/>
                  </a:lnTo>
                  <a:lnTo>
                    <a:pt x="7462" y="510"/>
                  </a:lnTo>
                  <a:lnTo>
                    <a:pt x="7461" y="226"/>
                  </a:lnTo>
                  <a:lnTo>
                    <a:pt x="7379" y="113"/>
                  </a:lnTo>
                  <a:lnTo>
                    <a:pt x="7852" y="113"/>
                  </a:lnTo>
                  <a:lnTo>
                    <a:pt x="7852" y="845"/>
                  </a:lnTo>
                  <a:lnTo>
                    <a:pt x="7852" y="1578"/>
                  </a:lnTo>
                  <a:lnTo>
                    <a:pt x="7924" y="1690"/>
                  </a:lnTo>
                  <a:close/>
                  <a:moveTo>
                    <a:pt x="7460" y="1367"/>
                  </a:moveTo>
                  <a:lnTo>
                    <a:pt x="7460" y="740"/>
                  </a:lnTo>
                  <a:lnTo>
                    <a:pt x="7431" y="727"/>
                  </a:lnTo>
                  <a:lnTo>
                    <a:pt x="7416" y="721"/>
                  </a:lnTo>
                  <a:lnTo>
                    <a:pt x="7400" y="716"/>
                  </a:lnTo>
                  <a:lnTo>
                    <a:pt x="7364" y="710"/>
                  </a:lnTo>
                  <a:lnTo>
                    <a:pt x="7344" y="708"/>
                  </a:lnTo>
                  <a:lnTo>
                    <a:pt x="7321" y="707"/>
                  </a:lnTo>
                  <a:lnTo>
                    <a:pt x="7287" y="709"/>
                  </a:lnTo>
                  <a:lnTo>
                    <a:pt x="7272" y="712"/>
                  </a:lnTo>
                  <a:lnTo>
                    <a:pt x="7257" y="715"/>
                  </a:lnTo>
                  <a:lnTo>
                    <a:pt x="7229" y="725"/>
                  </a:lnTo>
                  <a:lnTo>
                    <a:pt x="7205" y="738"/>
                  </a:lnTo>
                  <a:lnTo>
                    <a:pt x="7183" y="754"/>
                  </a:lnTo>
                  <a:lnTo>
                    <a:pt x="7164" y="774"/>
                  </a:lnTo>
                  <a:lnTo>
                    <a:pt x="7148" y="797"/>
                  </a:lnTo>
                  <a:lnTo>
                    <a:pt x="7133" y="822"/>
                  </a:lnTo>
                  <a:lnTo>
                    <a:pt x="7121" y="850"/>
                  </a:lnTo>
                  <a:lnTo>
                    <a:pt x="7111" y="881"/>
                  </a:lnTo>
                  <a:lnTo>
                    <a:pt x="7103" y="914"/>
                  </a:lnTo>
                  <a:lnTo>
                    <a:pt x="7097" y="949"/>
                  </a:lnTo>
                  <a:lnTo>
                    <a:pt x="7092" y="986"/>
                  </a:lnTo>
                  <a:lnTo>
                    <a:pt x="7089" y="1024"/>
                  </a:lnTo>
                  <a:lnTo>
                    <a:pt x="7087" y="1064"/>
                  </a:lnTo>
                  <a:lnTo>
                    <a:pt x="7087" y="1105"/>
                  </a:lnTo>
                  <a:lnTo>
                    <a:pt x="7087" y="1127"/>
                  </a:lnTo>
                  <a:lnTo>
                    <a:pt x="7088" y="1151"/>
                  </a:lnTo>
                  <a:lnTo>
                    <a:pt x="7094" y="1204"/>
                  </a:lnTo>
                  <a:lnTo>
                    <a:pt x="7099" y="1231"/>
                  </a:lnTo>
                  <a:lnTo>
                    <a:pt x="7105" y="1259"/>
                  </a:lnTo>
                  <a:lnTo>
                    <a:pt x="7113" y="1286"/>
                  </a:lnTo>
                  <a:lnTo>
                    <a:pt x="7123" y="1313"/>
                  </a:lnTo>
                  <a:lnTo>
                    <a:pt x="7135" y="1338"/>
                  </a:lnTo>
                  <a:lnTo>
                    <a:pt x="7150" y="1362"/>
                  </a:lnTo>
                  <a:lnTo>
                    <a:pt x="7166" y="1383"/>
                  </a:lnTo>
                  <a:lnTo>
                    <a:pt x="7176" y="1392"/>
                  </a:lnTo>
                  <a:lnTo>
                    <a:pt x="7186" y="1401"/>
                  </a:lnTo>
                  <a:lnTo>
                    <a:pt x="7196" y="1409"/>
                  </a:lnTo>
                  <a:lnTo>
                    <a:pt x="7208" y="1416"/>
                  </a:lnTo>
                  <a:lnTo>
                    <a:pt x="7232" y="1428"/>
                  </a:lnTo>
                  <a:lnTo>
                    <a:pt x="7246" y="1432"/>
                  </a:lnTo>
                  <a:lnTo>
                    <a:pt x="7260" y="1435"/>
                  </a:lnTo>
                  <a:lnTo>
                    <a:pt x="7292" y="1438"/>
                  </a:lnTo>
                  <a:lnTo>
                    <a:pt x="7316" y="1436"/>
                  </a:lnTo>
                  <a:lnTo>
                    <a:pt x="7339" y="1433"/>
                  </a:lnTo>
                  <a:lnTo>
                    <a:pt x="7363" y="1427"/>
                  </a:lnTo>
                  <a:lnTo>
                    <a:pt x="7385" y="1418"/>
                  </a:lnTo>
                  <a:lnTo>
                    <a:pt x="7406" y="1408"/>
                  </a:lnTo>
                  <a:lnTo>
                    <a:pt x="7426" y="1396"/>
                  </a:lnTo>
                  <a:lnTo>
                    <a:pt x="7444" y="1383"/>
                  </a:lnTo>
                  <a:lnTo>
                    <a:pt x="7460" y="1367"/>
                  </a:lnTo>
                  <a:close/>
                  <a:moveTo>
                    <a:pt x="9311" y="1690"/>
                  </a:moveTo>
                  <a:lnTo>
                    <a:pt x="8852" y="1690"/>
                  </a:lnTo>
                  <a:lnTo>
                    <a:pt x="8502" y="1092"/>
                  </a:lnTo>
                  <a:lnTo>
                    <a:pt x="8498" y="1690"/>
                  </a:lnTo>
                  <a:lnTo>
                    <a:pt x="8106" y="1690"/>
                  </a:lnTo>
                  <a:lnTo>
                    <a:pt x="8106" y="957"/>
                  </a:lnTo>
                  <a:lnTo>
                    <a:pt x="8106" y="224"/>
                  </a:lnTo>
                  <a:lnTo>
                    <a:pt x="8027" y="113"/>
                  </a:lnTo>
                  <a:lnTo>
                    <a:pt x="8498" y="113"/>
                  </a:lnTo>
                  <a:lnTo>
                    <a:pt x="8498" y="557"/>
                  </a:lnTo>
                  <a:lnTo>
                    <a:pt x="8498" y="1003"/>
                  </a:lnTo>
                  <a:lnTo>
                    <a:pt x="8854" y="466"/>
                  </a:lnTo>
                  <a:lnTo>
                    <a:pt x="9272" y="466"/>
                  </a:lnTo>
                  <a:lnTo>
                    <a:pt x="8871" y="1029"/>
                  </a:lnTo>
                  <a:lnTo>
                    <a:pt x="9311" y="1690"/>
                  </a:lnTo>
                  <a:close/>
                  <a:moveTo>
                    <a:pt x="12506" y="1690"/>
                  </a:moveTo>
                  <a:lnTo>
                    <a:pt x="12041" y="1690"/>
                  </a:lnTo>
                  <a:lnTo>
                    <a:pt x="11691" y="1092"/>
                  </a:lnTo>
                  <a:lnTo>
                    <a:pt x="11687" y="1690"/>
                  </a:lnTo>
                  <a:lnTo>
                    <a:pt x="11295" y="1690"/>
                  </a:lnTo>
                  <a:lnTo>
                    <a:pt x="11295" y="957"/>
                  </a:lnTo>
                  <a:lnTo>
                    <a:pt x="11295" y="224"/>
                  </a:lnTo>
                  <a:lnTo>
                    <a:pt x="11216" y="113"/>
                  </a:lnTo>
                  <a:lnTo>
                    <a:pt x="11687" y="113"/>
                  </a:lnTo>
                  <a:lnTo>
                    <a:pt x="11687" y="557"/>
                  </a:lnTo>
                  <a:lnTo>
                    <a:pt x="11687" y="1003"/>
                  </a:lnTo>
                  <a:lnTo>
                    <a:pt x="12043" y="466"/>
                  </a:lnTo>
                  <a:lnTo>
                    <a:pt x="12461" y="466"/>
                  </a:lnTo>
                  <a:lnTo>
                    <a:pt x="12060" y="1029"/>
                  </a:lnTo>
                  <a:lnTo>
                    <a:pt x="12506" y="16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noEditPoints="1"/>
            </p:cNvSpPr>
            <p:nvPr userDrawn="1"/>
          </p:nvSpPr>
          <p:spPr bwMode="auto">
            <a:xfrm>
              <a:off x="4813300" y="2138363"/>
              <a:ext cx="1133475" cy="2578100"/>
            </a:xfrm>
            <a:custGeom>
              <a:avLst/>
              <a:gdLst>
                <a:gd name="T0" fmla="*/ 285 w 714"/>
                <a:gd name="T1" fmla="*/ 1338 h 1624"/>
                <a:gd name="T2" fmla="*/ 0 w 714"/>
                <a:gd name="T3" fmla="*/ 1624 h 1624"/>
                <a:gd name="T4" fmla="*/ 0 w 714"/>
                <a:gd name="T5" fmla="*/ 1053 h 1624"/>
                <a:gd name="T6" fmla="*/ 285 w 714"/>
                <a:gd name="T7" fmla="*/ 1338 h 1624"/>
                <a:gd name="T8" fmla="*/ 428 w 714"/>
                <a:gd name="T9" fmla="*/ 284 h 1624"/>
                <a:gd name="T10" fmla="*/ 714 w 714"/>
                <a:gd name="T11" fmla="*/ 0 h 1624"/>
                <a:gd name="T12" fmla="*/ 713 w 714"/>
                <a:gd name="T13" fmla="*/ 569 h 1624"/>
                <a:gd name="T14" fmla="*/ 428 w 714"/>
                <a:gd name="T15" fmla="*/ 284 h 1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1624">
                  <a:moveTo>
                    <a:pt x="285" y="1338"/>
                  </a:moveTo>
                  <a:lnTo>
                    <a:pt x="0" y="1624"/>
                  </a:lnTo>
                  <a:lnTo>
                    <a:pt x="0" y="1053"/>
                  </a:lnTo>
                  <a:lnTo>
                    <a:pt x="285" y="1338"/>
                  </a:lnTo>
                  <a:close/>
                  <a:moveTo>
                    <a:pt x="428" y="284"/>
                  </a:moveTo>
                  <a:lnTo>
                    <a:pt x="714" y="0"/>
                  </a:lnTo>
                  <a:lnTo>
                    <a:pt x="713" y="569"/>
                  </a:lnTo>
                  <a:lnTo>
                    <a:pt x="428" y="28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9" name="(c)" hidden="1"/>
          <p:cNvSpPr txBox="1"/>
          <p:nvPr userDrawn="1"/>
        </p:nvSpPr>
        <p:spPr>
          <a:xfrm>
            <a:off x="11957664" y="6891795"/>
            <a:ext cx="227626"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nordkalk</a:t>
            </a:r>
            <a:endParaRPr lang="en-GB" sz="200" err="1">
              <a:solidFill>
                <a:schemeClr val="bg1"/>
              </a:solidFill>
              <a:latin typeface="+mn-lt"/>
            </a:endParaRPr>
          </a:p>
        </p:txBody>
      </p:sp>
      <p:pic>
        <p:nvPicPr>
          <p:cNvPr id="20" name="(logo)" descr="Z:\GRW (grow)\logot\copyright_grow.png" hidden="1"/>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927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64" r:id="rId7"/>
    <p:sldLayoutId id="2147483665" r:id="rId8"/>
    <p:sldLayoutId id="2147483666" r:id="rId9"/>
    <p:sldLayoutId id="2147483652" r:id="rId10"/>
    <p:sldLayoutId id="2147483653" r:id="rId11"/>
    <p:sldLayoutId id="2147483667" r:id="rId12"/>
    <p:sldLayoutId id="2147483654" r:id="rId13"/>
    <p:sldLayoutId id="2147483655" r:id="rId14"/>
    <p:sldLayoutId id="2147483670" r:id="rId15"/>
    <p:sldLayoutId id="2147483840" r:id="rId1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xStyles>
    <p:titleStyle>
      <a:lvl1pPr algn="l" defTabSz="914400" rtl="0" eaLnBrk="1" latinLnBrk="0" hangingPunct="1">
        <a:lnSpc>
          <a:spcPct val="90000"/>
        </a:lnSpc>
        <a:spcBef>
          <a:spcPct val="0"/>
        </a:spcBef>
        <a:buNone/>
        <a:defRPr sz="3600" b="1" kern="1200" spc="-30" baseline="0">
          <a:solidFill>
            <a:schemeClr val="accent1"/>
          </a:solidFill>
          <a:latin typeface="+mj-lt"/>
          <a:ea typeface="+mj-ea"/>
          <a:cs typeface="+mj-cs"/>
        </a:defRPr>
      </a:lvl1pPr>
    </p:titleStyle>
    <p:bodyStyle>
      <a:lvl1pPr marL="266700" indent="-26670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73050" algn="l" defTabSz="914400" rtl="0" eaLnBrk="1" latinLnBrk="0" hangingPunct="1">
        <a:lnSpc>
          <a:spcPct val="90000"/>
        </a:lnSpc>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806450" indent="-2667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71563" indent="-265113"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346200" indent="-274638" algn="l" defTabSz="914400" rtl="0" eaLnBrk="1" latinLnBrk="0" hangingPunct="1">
        <a:lnSpc>
          <a:spcPct val="9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1612900" indent="-266700" algn="l" defTabSz="914400" rtl="0" eaLnBrk="1" latinLnBrk="0" hangingPunct="1">
        <a:lnSpc>
          <a:spcPct val="9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1878013" indent="-265113" algn="l" defTabSz="914400" rtl="0" eaLnBrk="1" latinLnBrk="0" hangingPunct="1">
        <a:lnSpc>
          <a:spcPct val="9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152650" indent="-274638" algn="l" defTabSz="914400" rtl="0" eaLnBrk="1" latinLnBrk="0" hangingPunct="1">
        <a:lnSpc>
          <a:spcPct val="9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419350" indent="-266700" algn="l" defTabSz="914400" rtl="0" eaLnBrk="1" latinLnBrk="0" hangingPunct="1">
        <a:lnSpc>
          <a:spcPct val="9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527538" y="206964"/>
            <a:ext cx="11242687" cy="900293"/>
          </a:xfrm>
          <a:prstGeom prst="rect">
            <a:avLst/>
          </a:prstGeom>
        </p:spPr>
        <p:txBody>
          <a:bodyPr vert="horz" lIns="0" tIns="45720" rIns="0" bIns="45720" rtlCol="0" anchor="b" anchorCtr="0">
            <a:noAutofit/>
          </a:bodyPr>
          <a:lstStyle/>
          <a:p>
            <a:r>
              <a:rPr lang="en-US" dirty="0"/>
              <a:t>click to edit master title style</a:t>
            </a:r>
          </a:p>
        </p:txBody>
      </p:sp>
      <p:sp>
        <p:nvSpPr>
          <p:cNvPr id="3" name="Slide Number Placeholder 2"/>
          <p:cNvSpPr>
            <a:spLocks noGrp="1"/>
          </p:cNvSpPr>
          <p:nvPr>
            <p:ph type="sldNum" sz="quarter" idx="4"/>
          </p:nvPr>
        </p:nvSpPr>
        <p:spPr>
          <a:xfrm>
            <a:off x="11504497" y="6403175"/>
            <a:ext cx="609600" cy="366183"/>
          </a:xfrm>
          <a:prstGeom prst="rect">
            <a:avLst/>
          </a:prstGeom>
        </p:spPr>
        <p:txBody>
          <a:bodyPr vert="horz" lIns="91440" tIns="45720" rIns="91440" bIns="45720" rtlCol="0" anchor="b"/>
          <a:lstStyle>
            <a:lvl1pPr algn="r">
              <a:defRPr sz="800">
                <a:solidFill>
                  <a:schemeClr val="tx1"/>
                </a:solidFill>
                <a:latin typeface="Arial Black" panose="020B0A04020102020204" pitchFamily="34" charset="0"/>
              </a:defRPr>
            </a:lvl1pPr>
          </a:lstStyle>
          <a:p>
            <a:pPr defTabSz="1219170"/>
            <a:fld id="{BBE961DD-B3E3-4719-9E69-135D36C612E9}" type="slidenum">
              <a:rPr lang="en-US" smtClean="0">
                <a:solidFill>
                  <a:srgbClr val="333333"/>
                </a:solidFill>
              </a:rPr>
              <a:pPr defTabSz="1219170"/>
              <a:t>‹#›</a:t>
            </a:fld>
            <a:endParaRPr lang="en-US" dirty="0">
              <a:solidFill>
                <a:srgbClr val="333333"/>
              </a:solidFill>
            </a:endParaRPr>
          </a:p>
        </p:txBody>
      </p:sp>
      <p:sp>
        <p:nvSpPr>
          <p:cNvPr id="4" name="Text Placeholder 3"/>
          <p:cNvSpPr>
            <a:spLocks noGrp="1"/>
          </p:cNvSpPr>
          <p:nvPr>
            <p:ph type="body" idx="1"/>
          </p:nvPr>
        </p:nvSpPr>
        <p:spPr>
          <a:xfrm>
            <a:off x="565566" y="1314223"/>
            <a:ext cx="11156534" cy="4592456"/>
          </a:xfrm>
          <a:prstGeom prst="rect">
            <a:avLst/>
          </a:prstGeom>
        </p:spPr>
        <p:txBody>
          <a:bodyPr vert="horz" lIns="0" tIns="45720" rIns="0" bIns="45720" rtlCol="0" anchor="b">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9" cstate="email">
            <a:extLst>
              <a:ext uri="{28A0092B-C50C-407E-A947-70E740481C1C}">
                <a14:useLocalDpi xmlns:a14="http://schemas.microsoft.com/office/drawing/2010/main"/>
              </a:ext>
            </a:extLst>
          </a:blip>
          <a:stretch>
            <a:fillRect/>
          </a:stretch>
        </p:blipFill>
        <p:spPr>
          <a:xfrm>
            <a:off x="200854" y="6502400"/>
            <a:ext cx="648214" cy="167281"/>
          </a:xfrm>
          <a:prstGeom prst="rect">
            <a:avLst/>
          </a:prstGeom>
        </p:spPr>
      </p:pic>
    </p:spTree>
    <p:extLst>
      <p:ext uri="{BB962C8B-B14F-4D97-AF65-F5344CB8AC3E}">
        <p14:creationId xmlns:p14="http://schemas.microsoft.com/office/powerpoint/2010/main" val="2505121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 id="2147483762" r:id="rId90"/>
    <p:sldLayoutId id="2147483763" r:id="rId91"/>
    <p:sldLayoutId id="2147483764" r:id="rId92"/>
    <p:sldLayoutId id="2147483765" r:id="rId93"/>
    <p:sldLayoutId id="2147483766" r:id="rId94"/>
    <p:sldLayoutId id="2147483767" r:id="rId95"/>
    <p:sldLayoutId id="2147483768" r:id="rId96"/>
    <p:sldLayoutId id="2147483769" r:id="rId97"/>
    <p:sldLayoutId id="2147483770" r:id="rId98"/>
    <p:sldLayoutId id="2147483771" r:id="rId99"/>
    <p:sldLayoutId id="2147483772" r:id="rId100"/>
    <p:sldLayoutId id="2147483773" r:id="rId101"/>
    <p:sldLayoutId id="2147483774" r:id="rId102"/>
    <p:sldLayoutId id="2147483775" r:id="rId103"/>
    <p:sldLayoutId id="2147483776" r:id="rId104"/>
    <p:sldLayoutId id="2147483777" r:id="rId105"/>
    <p:sldLayoutId id="2147483778" r:id="rId106"/>
    <p:sldLayoutId id="2147483779" r:id="rId107"/>
    <p:sldLayoutId id="2147483780" r:id="rId108"/>
    <p:sldLayoutId id="2147483781" r:id="rId109"/>
    <p:sldLayoutId id="2147483782" r:id="rId110"/>
    <p:sldLayoutId id="2147483783" r:id="rId111"/>
    <p:sldLayoutId id="2147483784" r:id="rId112"/>
    <p:sldLayoutId id="2147483785" r:id="rId113"/>
    <p:sldLayoutId id="2147483786" r:id="rId114"/>
    <p:sldLayoutId id="2147483787" r:id="rId115"/>
    <p:sldLayoutId id="2147483788" r:id="rId116"/>
    <p:sldLayoutId id="2147483789" r:id="rId117"/>
    <p:sldLayoutId id="2147483790" r:id="rId118"/>
    <p:sldLayoutId id="2147483791" r:id="rId119"/>
    <p:sldLayoutId id="2147483792" r:id="rId120"/>
    <p:sldLayoutId id="2147483793" r:id="rId121"/>
    <p:sldLayoutId id="2147483794" r:id="rId122"/>
    <p:sldLayoutId id="2147483795" r:id="rId123"/>
    <p:sldLayoutId id="2147483796" r:id="rId124"/>
    <p:sldLayoutId id="2147483797" r:id="rId125"/>
    <p:sldLayoutId id="2147483798" r:id="rId126"/>
    <p:sldLayoutId id="2147483799" r:id="rId127"/>
    <p:sldLayoutId id="2147483800" r:id="rId128"/>
    <p:sldLayoutId id="2147483801" r:id="rId129"/>
    <p:sldLayoutId id="2147483802" r:id="rId130"/>
    <p:sldLayoutId id="2147483803" r:id="rId131"/>
    <p:sldLayoutId id="2147483804" r:id="rId132"/>
    <p:sldLayoutId id="2147483805" r:id="rId133"/>
    <p:sldLayoutId id="2147483806" r:id="rId134"/>
    <p:sldLayoutId id="2147483807" r:id="rId135"/>
    <p:sldLayoutId id="2147483808" r:id="rId136"/>
    <p:sldLayoutId id="2147483809" r:id="rId137"/>
    <p:sldLayoutId id="2147483810" r:id="rId138"/>
    <p:sldLayoutId id="2147483811" r:id="rId139"/>
    <p:sldLayoutId id="2147483812" r:id="rId140"/>
    <p:sldLayoutId id="2147483813" r:id="rId141"/>
    <p:sldLayoutId id="2147483814" r:id="rId142"/>
    <p:sldLayoutId id="2147483815" r:id="rId143"/>
    <p:sldLayoutId id="2147483816" r:id="rId144"/>
    <p:sldLayoutId id="2147483817" r:id="rId145"/>
    <p:sldLayoutId id="2147483818" r:id="rId146"/>
    <p:sldLayoutId id="2147483819" r:id="rId147"/>
    <p:sldLayoutId id="2147483820" r:id="rId148"/>
    <p:sldLayoutId id="2147483821" r:id="rId149"/>
    <p:sldLayoutId id="2147483822" r:id="rId150"/>
    <p:sldLayoutId id="2147483823" r:id="rId151"/>
    <p:sldLayoutId id="2147483824" r:id="rId152"/>
    <p:sldLayoutId id="2147483825" r:id="rId153"/>
    <p:sldLayoutId id="2147483826" r:id="rId154"/>
    <p:sldLayoutId id="2147483827" r:id="rId155"/>
    <p:sldLayoutId id="2147483828" r:id="rId156"/>
    <p:sldLayoutId id="2147483829" r:id="rId157"/>
    <p:sldLayoutId id="2147483830" r:id="rId158"/>
    <p:sldLayoutId id="2147483831" r:id="rId159"/>
    <p:sldLayoutId id="2147483832" r:id="rId160"/>
    <p:sldLayoutId id="2147483833" r:id="rId161"/>
    <p:sldLayoutId id="2147483834" r:id="rId162"/>
    <p:sldLayoutId id="2147483835" r:id="rId163"/>
    <p:sldLayoutId id="2147483836" r:id="rId164"/>
    <p:sldLayoutId id="2147483837" r:id="rId165"/>
    <p:sldLayoutId id="2147483838" r:id="rId166"/>
    <p:sldLayoutId id="2147483839" r:id="rId167"/>
  </p:sldLayoutIdLst>
  <p:hf hdr="0" ftr="0" dt="0"/>
  <p:txStyles>
    <p:titleStyle>
      <a:lvl1pPr marL="0" indent="0" algn="r" defTabSz="1625559" rtl="0" eaLnBrk="1" fontAlgn="base" latinLnBrk="0" hangingPunct="1">
        <a:lnSpc>
          <a:spcPct val="80000"/>
        </a:lnSpc>
        <a:spcBef>
          <a:spcPts val="400"/>
        </a:spcBef>
        <a:spcAft>
          <a:spcPts val="400"/>
        </a:spcAft>
        <a:buFont typeface="Arial" charset="0"/>
        <a:buNone/>
        <a:defRPr lang="en-US" sz="2800" i="0" kern="1200" cap="all" spc="-150" baseline="0">
          <a:solidFill>
            <a:schemeClr val="accent1"/>
          </a:solidFill>
          <a:latin typeface="Arial Black" panose="020B0A04020102020204" pitchFamily="34" charset="0"/>
          <a:ea typeface="ＭＳ Ｐゴシック" charset="0"/>
          <a:cs typeface="+mj-cs"/>
        </a:defRPr>
      </a:lvl1pPr>
    </p:titleStyle>
    <p:bodyStyle>
      <a:lvl1pPr marL="0" indent="0" algn="l" defTabSz="1219170" rtl="0" eaLnBrk="1" latinLnBrk="0" hangingPunct="1">
        <a:lnSpc>
          <a:spcPct val="90000"/>
        </a:lnSpc>
        <a:spcBef>
          <a:spcPts val="600"/>
        </a:spcBef>
        <a:spcAft>
          <a:spcPts val="600"/>
        </a:spcAft>
        <a:buSzPct val="80000"/>
        <a:buFont typeface="Arial" panose="020B0604020202020204" pitchFamily="34" charset="0"/>
        <a:buNone/>
        <a:defRPr sz="2000" i="0" kern="1200">
          <a:solidFill>
            <a:schemeClr val="tx1"/>
          </a:solidFill>
          <a:latin typeface="+mn-lt"/>
          <a:ea typeface="+mn-ea"/>
          <a:cs typeface="Arial"/>
        </a:defRPr>
      </a:lvl1pPr>
      <a:lvl2pPr marL="154513" indent="-154513" algn="l" defTabSz="1219170" rtl="0" eaLnBrk="1" latinLnBrk="0" hangingPunct="1">
        <a:lnSpc>
          <a:spcPct val="90000"/>
        </a:lnSpc>
        <a:spcBef>
          <a:spcPts val="400"/>
        </a:spcBef>
        <a:spcAft>
          <a:spcPts val="400"/>
        </a:spcAft>
        <a:buClr>
          <a:schemeClr val="tx1">
            <a:lumMod val="50000"/>
          </a:schemeClr>
        </a:buClr>
        <a:buSzPct val="80000"/>
        <a:buFont typeface="Arial" panose="020B0604020202020204" pitchFamily="34" charset="0"/>
        <a:buChar char="•"/>
        <a:defRPr lang="en-US" sz="1800" i="0" kern="1200" dirty="0" smtClean="0">
          <a:solidFill>
            <a:schemeClr val="tx1"/>
          </a:solidFill>
          <a:latin typeface="+mn-lt"/>
          <a:ea typeface="+mn-ea"/>
          <a:cs typeface="Arial"/>
        </a:defRPr>
      </a:lvl2pPr>
      <a:lvl3pPr marL="376757" indent="-143930" algn="l" defTabSz="1219170" rtl="0" eaLnBrk="1" latinLnBrk="0" hangingPunct="1">
        <a:lnSpc>
          <a:spcPct val="90000"/>
        </a:lnSpc>
        <a:spcBef>
          <a:spcPts val="400"/>
        </a:spcBef>
        <a:spcAft>
          <a:spcPts val="400"/>
        </a:spcAft>
        <a:buClr>
          <a:schemeClr val="tx1">
            <a:lumMod val="50000"/>
          </a:schemeClr>
        </a:buClr>
        <a:buSzPct val="80000"/>
        <a:buFont typeface="Calibri Light" panose="020F0302020204030204" pitchFamily="34" charset="0"/>
        <a:buChar char="‒"/>
        <a:defRPr sz="1600" i="0" kern="1200">
          <a:solidFill>
            <a:schemeClr val="tx1"/>
          </a:solidFill>
          <a:latin typeface="+mn-lt"/>
          <a:ea typeface="+mn-ea"/>
          <a:cs typeface="Arial"/>
        </a:defRPr>
      </a:lvl3pPr>
      <a:lvl4pPr marL="609585" indent="-154513" algn="l" defTabSz="1219170" rtl="0" eaLnBrk="1" latinLnBrk="0" hangingPunct="1">
        <a:lnSpc>
          <a:spcPct val="90000"/>
        </a:lnSpc>
        <a:spcBef>
          <a:spcPts val="400"/>
        </a:spcBef>
        <a:spcAft>
          <a:spcPts val="400"/>
        </a:spcAft>
        <a:buClr>
          <a:schemeClr val="tx1">
            <a:lumMod val="50000"/>
          </a:schemeClr>
        </a:buClr>
        <a:buSzPct val="80000"/>
        <a:buFont typeface="Arial" panose="020B0604020202020204" pitchFamily="34" charset="0"/>
        <a:buChar char="•"/>
        <a:defRPr sz="1400" i="0" kern="1200">
          <a:solidFill>
            <a:schemeClr val="tx1"/>
          </a:solidFill>
          <a:latin typeface="+mn-lt"/>
          <a:ea typeface="+mn-ea"/>
          <a:cs typeface="Arial"/>
        </a:defRPr>
      </a:lvl4pPr>
      <a:lvl5pPr marL="842412" indent="-154513" algn="l" defTabSz="1219170" rtl="0" eaLnBrk="1" latinLnBrk="0" hangingPunct="1">
        <a:lnSpc>
          <a:spcPct val="90000"/>
        </a:lnSpc>
        <a:spcBef>
          <a:spcPts val="400"/>
        </a:spcBef>
        <a:spcAft>
          <a:spcPts val="400"/>
        </a:spcAft>
        <a:buClr>
          <a:schemeClr val="tx1">
            <a:lumMod val="50000"/>
          </a:schemeClr>
        </a:buClr>
        <a:buSzPct val="80000"/>
        <a:buFont typeface="Calibri Light" panose="020F0302020204030204" pitchFamily="34" charset="0"/>
        <a:buChar char="‒"/>
        <a:defRPr sz="1200" i="0" kern="1200">
          <a:solidFill>
            <a:schemeClr val="tx1"/>
          </a:solidFill>
          <a:latin typeface="+mn-lt"/>
          <a:ea typeface="+mn-ea"/>
          <a:cs typeface="Arial"/>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ewa.slusarczyk@nordkalk.com"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E912-5459-CE4E-B677-54CD2CDB8333}"/>
              </a:ext>
            </a:extLst>
          </p:cNvPr>
          <p:cNvSpPr>
            <a:spLocks noGrp="1"/>
          </p:cNvSpPr>
          <p:nvPr>
            <p:ph type="ctrTitle"/>
          </p:nvPr>
        </p:nvSpPr>
        <p:spPr>
          <a:xfrm>
            <a:off x="830910" y="5255324"/>
            <a:ext cx="7056412" cy="1036240"/>
          </a:xfrm>
        </p:spPr>
        <p:txBody>
          <a:bodyPr/>
          <a:lstStyle/>
          <a:p>
            <a:br>
              <a:rPr lang="pl-PL" kern="0" dirty="0">
                <a:solidFill>
                  <a:srgbClr val="FFFFFF"/>
                </a:solidFill>
                <a:cs typeface="Times New Roman" panose="02020603050405020304" pitchFamily="18" charset="0"/>
              </a:rPr>
            </a:br>
            <a:r>
              <a:rPr lang="pl-PL" kern="0" dirty="0">
                <a:solidFill>
                  <a:srgbClr val="FFFFFF"/>
                </a:solidFill>
                <a:cs typeface="Times New Roman" panose="02020603050405020304" pitchFamily="18" charset="0"/>
              </a:rPr>
              <a:t>Spotkanie – Dialog Społeczny  </a:t>
            </a:r>
            <a:br>
              <a:rPr lang="pl-PL" kern="0" dirty="0">
                <a:solidFill>
                  <a:srgbClr val="FFFFFF"/>
                </a:solidFill>
                <a:cs typeface="Times New Roman" panose="02020603050405020304" pitchFamily="18" charset="0"/>
              </a:rPr>
            </a:br>
            <a:r>
              <a:rPr lang="pl-PL" kern="0" dirty="0">
                <a:solidFill>
                  <a:srgbClr val="FFFFFF"/>
                </a:solidFill>
                <a:cs typeface="Times New Roman" panose="02020603050405020304" pitchFamily="18" charset="0"/>
              </a:rPr>
              <a:t>22.01.2020 r. </a:t>
            </a:r>
            <a:endParaRPr lang="fi-FI" dirty="0"/>
          </a:p>
        </p:txBody>
      </p:sp>
    </p:spTree>
    <p:extLst>
      <p:ext uri="{BB962C8B-B14F-4D97-AF65-F5344CB8AC3E}">
        <p14:creationId xmlns:p14="http://schemas.microsoft.com/office/powerpoint/2010/main" val="38587263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806B44A-FA1B-42E9-BADC-333A42A20C63}"/>
              </a:ext>
            </a:extLst>
          </p:cNvPr>
          <p:cNvSpPr>
            <a:spLocks noGrp="1"/>
          </p:cNvSpPr>
          <p:nvPr>
            <p:ph idx="1"/>
          </p:nvPr>
        </p:nvSpPr>
        <p:spPr>
          <a:xfrm>
            <a:off x="631798" y="1789460"/>
            <a:ext cx="4751387" cy="2303933"/>
          </a:xfrm>
        </p:spPr>
        <p:txBody>
          <a:bodyPr/>
          <a:lstStyle/>
          <a:p>
            <a:pPr marL="0" indent="0" fontAlgn="base">
              <a:buNone/>
            </a:pPr>
            <a:r>
              <a:rPr lang="pl-PL" dirty="0"/>
              <a:t>Ewa Ślusarczyk-Kita</a:t>
            </a:r>
          </a:p>
          <a:p>
            <a:pPr marL="0" indent="0" fontAlgn="base">
              <a:buNone/>
            </a:pPr>
            <a:r>
              <a:rPr lang="pl-PL" dirty="0"/>
              <a:t>695 250 068</a:t>
            </a:r>
          </a:p>
          <a:p>
            <a:pPr marL="0" indent="0" fontAlgn="base">
              <a:buNone/>
            </a:pPr>
            <a:r>
              <a:rPr lang="pl-PL" dirty="0">
                <a:hlinkClick r:id="rId2"/>
              </a:rPr>
              <a:t>ewa.slusarczyk@nordkalk.com</a:t>
            </a:r>
            <a:endParaRPr lang="pl-PL" dirty="0"/>
          </a:p>
          <a:p>
            <a:pPr marL="0" indent="0" fontAlgn="base">
              <a:buNone/>
            </a:pPr>
            <a:endParaRPr lang="pl-PL" dirty="0"/>
          </a:p>
          <a:p>
            <a:pPr marL="0" indent="0" fontAlgn="base">
              <a:buNone/>
            </a:pPr>
            <a:endParaRPr lang="pl-PL" dirty="0"/>
          </a:p>
          <a:p>
            <a:pPr marL="0" indent="0" fontAlgn="base">
              <a:buNone/>
            </a:pPr>
            <a:r>
              <a:rPr lang="pl-PL" dirty="0"/>
              <a:t> </a:t>
            </a:r>
          </a:p>
          <a:p>
            <a:pPr fontAlgn="base"/>
            <a:endParaRPr lang="pl-PL" dirty="0"/>
          </a:p>
          <a:p>
            <a:pPr fontAlgn="base"/>
            <a:endParaRPr lang="pl-PL" dirty="0"/>
          </a:p>
          <a:p>
            <a:pPr marL="0" indent="0" fontAlgn="base">
              <a:buNone/>
            </a:pPr>
            <a:endParaRPr lang="pl-PL" dirty="0"/>
          </a:p>
          <a:p>
            <a:pPr marL="0" indent="0" fontAlgn="base">
              <a:buNone/>
            </a:pPr>
            <a:br>
              <a:rPr lang="pl-PL" dirty="0"/>
            </a:br>
            <a:endParaRPr lang="pl-PL" dirty="0"/>
          </a:p>
        </p:txBody>
      </p:sp>
      <p:sp>
        <p:nvSpPr>
          <p:cNvPr id="4" name="Symbol zastępczy tekstu 3">
            <a:extLst>
              <a:ext uri="{FF2B5EF4-FFF2-40B4-BE49-F238E27FC236}">
                <a16:creationId xmlns:a16="http://schemas.microsoft.com/office/drawing/2014/main" id="{DB993E6C-F182-4BB9-887F-D6716794E34F}"/>
              </a:ext>
            </a:extLst>
          </p:cNvPr>
          <p:cNvSpPr>
            <a:spLocks noGrp="1"/>
          </p:cNvSpPr>
          <p:nvPr>
            <p:ph type="body" idx="13"/>
          </p:nvPr>
        </p:nvSpPr>
        <p:spPr>
          <a:xfrm>
            <a:off x="631798" y="435293"/>
            <a:ext cx="4751388" cy="863947"/>
          </a:xfrm>
        </p:spPr>
        <p:txBody>
          <a:bodyPr/>
          <a:lstStyle/>
          <a:p>
            <a:r>
              <a:rPr lang="pl-PL" sz="3600" b="1" spc="-30" dirty="0">
                <a:solidFill>
                  <a:srgbClr val="00958C"/>
                </a:solidFill>
                <a:latin typeface="Arial" pitchFamily="34" charset="0"/>
                <a:ea typeface="+mj-ea"/>
                <a:cs typeface="+mj-cs"/>
              </a:rPr>
              <a:t>Kontakt</a:t>
            </a:r>
          </a:p>
        </p:txBody>
      </p:sp>
      <p:sp>
        <p:nvSpPr>
          <p:cNvPr id="6" name="Symbol zastępczy tekstu 5">
            <a:extLst>
              <a:ext uri="{FF2B5EF4-FFF2-40B4-BE49-F238E27FC236}">
                <a16:creationId xmlns:a16="http://schemas.microsoft.com/office/drawing/2014/main" id="{45912E8E-0EEE-4E57-A91E-76976B24290E}"/>
              </a:ext>
            </a:extLst>
          </p:cNvPr>
          <p:cNvSpPr>
            <a:spLocks noGrp="1"/>
          </p:cNvSpPr>
          <p:nvPr>
            <p:ph type="body" sz="quarter" idx="15"/>
          </p:nvPr>
        </p:nvSpPr>
        <p:spPr/>
        <p:txBody>
          <a:bodyPr/>
          <a:lstStyle/>
          <a:p>
            <a:endParaRPr lang="pl-PL"/>
          </a:p>
        </p:txBody>
      </p:sp>
      <p:pic>
        <p:nvPicPr>
          <p:cNvPr id="8" name="Symbol zastępczy obrazu 7" descr="Obraz zawierający zewnętrzne, trawa, pole, stojące&#10;&#10;Opis wygenerowany przy bardzo wysokim poziomie pewności">
            <a:extLst>
              <a:ext uri="{FF2B5EF4-FFF2-40B4-BE49-F238E27FC236}">
                <a16:creationId xmlns:a16="http://schemas.microsoft.com/office/drawing/2014/main" id="{FBAAA0E4-11D8-4902-9086-F0230DB7D59C}"/>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l="23120" r="23120"/>
          <a:stretch>
            <a:fillRect/>
          </a:stretch>
        </p:blipFill>
        <p:spPr/>
      </p:pic>
    </p:spTree>
    <p:extLst>
      <p:ext uri="{BB962C8B-B14F-4D97-AF65-F5344CB8AC3E}">
        <p14:creationId xmlns:p14="http://schemas.microsoft.com/office/powerpoint/2010/main" val="163258976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418133-19B0-4DE4-9832-3DEEF4A0AFFC}"/>
              </a:ext>
            </a:extLst>
          </p:cNvPr>
          <p:cNvSpPr>
            <a:spLocks noGrp="1"/>
          </p:cNvSpPr>
          <p:nvPr>
            <p:ph type="title"/>
          </p:nvPr>
        </p:nvSpPr>
        <p:spPr/>
        <p:txBody>
          <a:bodyPr/>
          <a:lstStyle/>
          <a:p>
            <a:r>
              <a:rPr lang="pl-PL" dirty="0"/>
              <a:t>Zapraszamy na kolejne spotkanie (wrzesień/październik 2020)</a:t>
            </a:r>
          </a:p>
        </p:txBody>
      </p:sp>
    </p:spTree>
    <p:extLst>
      <p:ext uri="{BB962C8B-B14F-4D97-AF65-F5344CB8AC3E}">
        <p14:creationId xmlns:p14="http://schemas.microsoft.com/office/powerpoint/2010/main" val="28819562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806B44A-FA1B-42E9-BADC-333A42A20C63}"/>
              </a:ext>
            </a:extLst>
          </p:cNvPr>
          <p:cNvSpPr>
            <a:spLocks noGrp="1"/>
          </p:cNvSpPr>
          <p:nvPr>
            <p:ph idx="1"/>
          </p:nvPr>
        </p:nvSpPr>
        <p:spPr>
          <a:xfrm>
            <a:off x="839787" y="1745516"/>
            <a:ext cx="4751387" cy="2303933"/>
          </a:xfrm>
        </p:spPr>
        <p:txBody>
          <a:bodyPr/>
          <a:lstStyle/>
          <a:p>
            <a:pPr marL="0" indent="0" fontAlgn="base">
              <a:buNone/>
            </a:pPr>
            <a:r>
              <a:rPr lang="pl-PL" sz="1800" dirty="0"/>
              <a:t>Sesje odbywają się minimum dwa razy w roku, wg określonego schematu.</a:t>
            </a:r>
          </a:p>
          <a:p>
            <a:pPr marL="0" indent="0" fontAlgn="base">
              <a:buNone/>
            </a:pPr>
            <a:endParaRPr lang="pl-PL" sz="1800" dirty="0"/>
          </a:p>
          <a:p>
            <a:pPr marL="0" indent="0" fontAlgn="base">
              <a:buNone/>
            </a:pPr>
            <a:r>
              <a:rPr lang="pl-PL" sz="1800" dirty="0"/>
              <a:t>Dzisiejsza sesja ma na celu przedstawienie zasad dialogu społecznego, sposobu pracy oraz wysłuchanie potrzeb. </a:t>
            </a:r>
          </a:p>
        </p:txBody>
      </p:sp>
      <p:sp>
        <p:nvSpPr>
          <p:cNvPr id="4" name="Symbol zastępczy tekstu 3">
            <a:extLst>
              <a:ext uri="{FF2B5EF4-FFF2-40B4-BE49-F238E27FC236}">
                <a16:creationId xmlns:a16="http://schemas.microsoft.com/office/drawing/2014/main" id="{DB993E6C-F182-4BB9-887F-D6716794E34F}"/>
              </a:ext>
            </a:extLst>
          </p:cNvPr>
          <p:cNvSpPr>
            <a:spLocks noGrp="1"/>
          </p:cNvSpPr>
          <p:nvPr>
            <p:ph type="body" idx="13"/>
          </p:nvPr>
        </p:nvSpPr>
        <p:spPr/>
        <p:txBody>
          <a:bodyPr/>
          <a:lstStyle/>
          <a:p>
            <a:r>
              <a:rPr lang="pl-PL" sz="3600" b="1" spc="-30" dirty="0">
                <a:solidFill>
                  <a:srgbClr val="00958C"/>
                </a:solidFill>
                <a:latin typeface="Arial" pitchFamily="34" charset="0"/>
                <a:ea typeface="+mj-ea"/>
                <a:cs typeface="+mj-cs"/>
              </a:rPr>
              <a:t>Zasady prowadzenia dialogu społecznego</a:t>
            </a:r>
          </a:p>
        </p:txBody>
      </p:sp>
      <p:sp>
        <p:nvSpPr>
          <p:cNvPr id="6" name="Symbol zastępczy tekstu 5">
            <a:extLst>
              <a:ext uri="{FF2B5EF4-FFF2-40B4-BE49-F238E27FC236}">
                <a16:creationId xmlns:a16="http://schemas.microsoft.com/office/drawing/2014/main" id="{45912E8E-0EEE-4E57-A91E-76976B24290E}"/>
              </a:ext>
            </a:extLst>
          </p:cNvPr>
          <p:cNvSpPr>
            <a:spLocks noGrp="1"/>
          </p:cNvSpPr>
          <p:nvPr>
            <p:ph type="body" sz="quarter" idx="15"/>
          </p:nvPr>
        </p:nvSpPr>
        <p:spPr/>
        <p:txBody>
          <a:bodyPr/>
          <a:lstStyle/>
          <a:p>
            <a:endParaRPr lang="pl-PL"/>
          </a:p>
        </p:txBody>
      </p:sp>
      <p:pic>
        <p:nvPicPr>
          <p:cNvPr id="13" name="Symbol zastępczy obrazu 12" descr="Obraz zawierający skała, zewnętrzne, skaliste, góra&#10;&#10;Opis wygenerowany przy bardzo wysokim poziomie pewności">
            <a:extLst>
              <a:ext uri="{FF2B5EF4-FFF2-40B4-BE49-F238E27FC236}">
                <a16:creationId xmlns:a16="http://schemas.microsoft.com/office/drawing/2014/main" id="{8EE45570-0D4B-4940-8881-D81C9DDCCBCA}"/>
              </a:ext>
            </a:extLst>
          </p:cNvPr>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l="40658"/>
          <a:stretch/>
        </p:blipFill>
        <p:spPr>
          <a:xfrm>
            <a:off x="6096000" y="0"/>
            <a:ext cx="6096000" cy="6858000"/>
          </a:xfrm>
        </p:spPr>
      </p:pic>
    </p:spTree>
    <p:extLst>
      <p:ext uri="{BB962C8B-B14F-4D97-AF65-F5344CB8AC3E}">
        <p14:creationId xmlns:p14="http://schemas.microsoft.com/office/powerpoint/2010/main" val="130671178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806B44A-FA1B-42E9-BADC-333A42A20C63}"/>
              </a:ext>
            </a:extLst>
          </p:cNvPr>
          <p:cNvSpPr>
            <a:spLocks noGrp="1"/>
          </p:cNvSpPr>
          <p:nvPr>
            <p:ph idx="1"/>
          </p:nvPr>
        </p:nvSpPr>
        <p:spPr>
          <a:xfrm>
            <a:off x="732453" y="1535353"/>
            <a:ext cx="5058747" cy="4276167"/>
          </a:xfrm>
        </p:spPr>
        <p:txBody>
          <a:bodyPr/>
          <a:lstStyle/>
          <a:p>
            <a:pPr marL="0" indent="0">
              <a:buNone/>
            </a:pPr>
            <a:r>
              <a:rPr lang="pl-PL" sz="1800" dirty="0"/>
              <a:t>Warunki, które muszą być spełnione, aby </a:t>
            </a:r>
            <a:r>
              <a:rPr lang="pl-PL" sz="1800" dirty="0" err="1"/>
              <a:t>Nordkalk</a:t>
            </a:r>
            <a:r>
              <a:rPr lang="pl-PL" sz="1800" dirty="0"/>
              <a:t> mógł się zaangażować w lokalną inicjatywę:</a:t>
            </a:r>
          </a:p>
          <a:p>
            <a:pPr marL="0" indent="0">
              <a:buNone/>
            </a:pPr>
            <a:endParaRPr lang="pl-PL" sz="1800" dirty="0"/>
          </a:p>
          <a:p>
            <a:pPr marL="285750" lvl="0" indent="-285750"/>
            <a:r>
              <a:rPr lang="pl-PL" sz="1800" dirty="0"/>
              <a:t>Jest istotna dla danej społeczności i został wykazany </a:t>
            </a:r>
            <a:r>
              <a:rPr lang="pl-PL" sz="1800" b="1" u="sng" dirty="0"/>
              <a:t>interes społeczny </a:t>
            </a:r>
            <a:r>
              <a:rPr lang="pl-PL" sz="1800" dirty="0"/>
              <a:t>w jej realizacji. </a:t>
            </a:r>
            <a:endParaRPr lang="en-US" sz="1800" dirty="0"/>
          </a:p>
          <a:p>
            <a:pPr marL="285750" lvl="0" indent="-285750"/>
            <a:r>
              <a:rPr lang="pl-PL" sz="1800" dirty="0"/>
              <a:t>Jest </a:t>
            </a:r>
            <a:r>
              <a:rPr lang="pl-PL" sz="1800" b="1" u="sng" dirty="0"/>
              <a:t>długofalowa</a:t>
            </a:r>
            <a:r>
              <a:rPr lang="pl-PL" sz="1800" dirty="0"/>
              <a:t> – daje trwały efekt w społeczności.</a:t>
            </a:r>
            <a:endParaRPr lang="en-US" sz="1800" dirty="0"/>
          </a:p>
          <a:p>
            <a:pPr marL="285750" lvl="0" indent="-285750"/>
            <a:r>
              <a:rPr lang="pl-PL" sz="1800" b="1" u="sng" dirty="0"/>
              <a:t>Nie jest nastawiona na zysk</a:t>
            </a:r>
          </a:p>
          <a:p>
            <a:pPr marL="285750" indent="-285750"/>
            <a:r>
              <a:rPr lang="pl-PL" sz="1800" dirty="0"/>
              <a:t>Dotyczy minimum jednego z </a:t>
            </a:r>
            <a:r>
              <a:rPr lang="pl-PL" sz="1800" b="1" u="sng" dirty="0"/>
              <a:t>obszarów społecznego zaangażowania </a:t>
            </a:r>
            <a:r>
              <a:rPr lang="pl-PL" sz="1800" b="1" u="sng" dirty="0" err="1"/>
              <a:t>Nordkalk</a:t>
            </a:r>
            <a:r>
              <a:rPr lang="pl-PL" sz="1800" dirty="0"/>
              <a:t>:</a:t>
            </a:r>
          </a:p>
          <a:p>
            <a:pPr marL="440263" lvl="1" indent="-285750"/>
            <a:r>
              <a:rPr lang="pl-PL" sz="1400" dirty="0"/>
              <a:t>sport</a:t>
            </a:r>
          </a:p>
          <a:p>
            <a:pPr marL="440263" lvl="1" indent="-285750"/>
            <a:r>
              <a:rPr lang="pl-PL" sz="1400" dirty="0"/>
              <a:t>edukacja</a:t>
            </a:r>
          </a:p>
          <a:p>
            <a:pPr marL="440263" lvl="1" indent="-285750"/>
            <a:r>
              <a:rPr lang="pl-PL" sz="1400" dirty="0"/>
              <a:t>infrastruktura</a:t>
            </a:r>
          </a:p>
          <a:p>
            <a:pPr marL="440263" lvl="1" indent="-285750"/>
            <a:r>
              <a:rPr lang="pl-PL" sz="1400" dirty="0"/>
              <a:t>ochrona środowiska</a:t>
            </a:r>
          </a:p>
          <a:p>
            <a:pPr marL="440263" lvl="1" indent="-285750"/>
            <a:r>
              <a:rPr lang="pl-PL" sz="1400" dirty="0"/>
              <a:t>kultura</a:t>
            </a:r>
          </a:p>
          <a:p>
            <a:pPr marL="440263" lvl="1" indent="-285750"/>
            <a:r>
              <a:rPr lang="pl-PL" sz="1400" dirty="0"/>
              <a:t>pomoc społeczna</a:t>
            </a:r>
          </a:p>
          <a:p>
            <a:pPr marL="285750" lvl="0" indent="-285750"/>
            <a:endParaRPr lang="pl-PL" dirty="0"/>
          </a:p>
        </p:txBody>
      </p:sp>
      <p:sp>
        <p:nvSpPr>
          <p:cNvPr id="4" name="Symbol zastępczy tekstu 3">
            <a:extLst>
              <a:ext uri="{FF2B5EF4-FFF2-40B4-BE49-F238E27FC236}">
                <a16:creationId xmlns:a16="http://schemas.microsoft.com/office/drawing/2014/main" id="{DB993E6C-F182-4BB9-887F-D6716794E34F}"/>
              </a:ext>
            </a:extLst>
          </p:cNvPr>
          <p:cNvSpPr>
            <a:spLocks noGrp="1"/>
          </p:cNvSpPr>
          <p:nvPr>
            <p:ph type="body" idx="13"/>
          </p:nvPr>
        </p:nvSpPr>
        <p:spPr>
          <a:xfrm>
            <a:off x="839787" y="404813"/>
            <a:ext cx="4751388" cy="926147"/>
          </a:xfrm>
        </p:spPr>
        <p:txBody>
          <a:bodyPr/>
          <a:lstStyle/>
          <a:p>
            <a:r>
              <a:rPr lang="pl-PL" sz="3600" b="1" spc="-30" dirty="0">
                <a:solidFill>
                  <a:srgbClr val="00958C"/>
                </a:solidFill>
                <a:latin typeface="Arial" pitchFamily="34" charset="0"/>
                <a:ea typeface="+mj-ea"/>
                <a:cs typeface="+mj-cs"/>
              </a:rPr>
              <a:t>Zasady współpracy</a:t>
            </a:r>
          </a:p>
        </p:txBody>
      </p:sp>
      <p:sp>
        <p:nvSpPr>
          <p:cNvPr id="6" name="Symbol zastępczy tekstu 5">
            <a:extLst>
              <a:ext uri="{FF2B5EF4-FFF2-40B4-BE49-F238E27FC236}">
                <a16:creationId xmlns:a16="http://schemas.microsoft.com/office/drawing/2014/main" id="{45912E8E-0EEE-4E57-A91E-76976B24290E}"/>
              </a:ext>
            </a:extLst>
          </p:cNvPr>
          <p:cNvSpPr>
            <a:spLocks noGrp="1"/>
          </p:cNvSpPr>
          <p:nvPr>
            <p:ph type="body" sz="quarter" idx="15"/>
          </p:nvPr>
        </p:nvSpPr>
        <p:spPr/>
        <p:txBody>
          <a:bodyPr/>
          <a:lstStyle/>
          <a:p>
            <a:endParaRPr lang="pl-PL"/>
          </a:p>
        </p:txBody>
      </p:sp>
      <p:pic>
        <p:nvPicPr>
          <p:cNvPr id="9" name="Symbol zastępczy obrazu 8" descr="Obraz zawierający trawa, zewnętrzne, przyroda, góra&#10;&#10;Opis wygenerowany przy bardzo wysokim poziomie pewności">
            <a:extLst>
              <a:ext uri="{FF2B5EF4-FFF2-40B4-BE49-F238E27FC236}">
                <a16:creationId xmlns:a16="http://schemas.microsoft.com/office/drawing/2014/main" id="{5EB22A61-E7FE-47A6-908D-1D0083E7CA4C}"/>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t="12500" b="12500"/>
          <a:stretch>
            <a:fillRect/>
          </a:stretch>
        </p:blipFill>
        <p:spPr/>
      </p:pic>
    </p:spTree>
    <p:extLst>
      <p:ext uri="{BB962C8B-B14F-4D97-AF65-F5344CB8AC3E}">
        <p14:creationId xmlns:p14="http://schemas.microsoft.com/office/powerpoint/2010/main" val="375639466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806B44A-FA1B-42E9-BADC-333A42A20C63}"/>
              </a:ext>
            </a:extLst>
          </p:cNvPr>
          <p:cNvSpPr>
            <a:spLocks noGrp="1"/>
          </p:cNvSpPr>
          <p:nvPr>
            <p:ph idx="1"/>
          </p:nvPr>
        </p:nvSpPr>
        <p:spPr>
          <a:xfrm>
            <a:off x="819467" y="1535353"/>
            <a:ext cx="4751387" cy="4276167"/>
          </a:xfrm>
        </p:spPr>
        <p:txBody>
          <a:bodyPr/>
          <a:lstStyle/>
          <a:p>
            <a:pPr marL="0" lvl="0" indent="0">
              <a:buNone/>
            </a:pPr>
            <a:r>
              <a:rPr lang="pl-PL" sz="1800" dirty="0"/>
              <a:t>Zgodnie z zasadami społecznego zaangażowania </a:t>
            </a:r>
            <a:r>
              <a:rPr lang="pl-PL" sz="1800" dirty="0" err="1"/>
              <a:t>Nordkalk</a:t>
            </a:r>
            <a:r>
              <a:rPr lang="pl-PL" sz="1800" dirty="0"/>
              <a:t> priorytetowo wspiera te inicjatywy, które:</a:t>
            </a:r>
          </a:p>
          <a:p>
            <a:pPr marL="0" lvl="0" indent="0">
              <a:buNone/>
            </a:pPr>
            <a:endParaRPr lang="pl-PL" sz="1800" dirty="0"/>
          </a:p>
          <a:p>
            <a:pPr marL="285750" lvl="0" indent="-285750"/>
            <a:r>
              <a:rPr lang="pl-PL" sz="1800" dirty="0"/>
              <a:t>Są zbieżne z działalnością </a:t>
            </a:r>
            <a:r>
              <a:rPr lang="pl-PL" sz="1800" dirty="0" err="1"/>
              <a:t>Nordkalk</a:t>
            </a:r>
            <a:r>
              <a:rPr lang="pl-PL" sz="1800" dirty="0"/>
              <a:t> i dają </a:t>
            </a:r>
            <a:r>
              <a:rPr lang="pl-PL" sz="1800" b="1" u="sng" dirty="0"/>
              <a:t>możliwość wykorzystania surowca (kamienia)</a:t>
            </a:r>
            <a:r>
              <a:rPr lang="pl-PL" sz="1800" dirty="0"/>
              <a:t>.</a:t>
            </a:r>
          </a:p>
          <a:p>
            <a:pPr marL="285750" lvl="0" indent="-285750"/>
            <a:endParaRPr lang="en-US" sz="1800" dirty="0"/>
          </a:p>
          <a:p>
            <a:pPr marL="285750" lvl="0" indent="-285750"/>
            <a:r>
              <a:rPr lang="pl-PL" sz="1800" dirty="0"/>
              <a:t>Stwarzają możliwość </a:t>
            </a:r>
            <a:r>
              <a:rPr lang="pl-PL" sz="1800" b="1" u="sng" dirty="0"/>
              <a:t>udziału pracowników firmy</a:t>
            </a:r>
            <a:r>
              <a:rPr lang="pl-PL" sz="1800" dirty="0"/>
              <a:t>.</a:t>
            </a:r>
          </a:p>
          <a:p>
            <a:pPr marL="285750" lvl="0" indent="-285750"/>
            <a:endParaRPr lang="en-US" sz="1800" dirty="0"/>
          </a:p>
          <a:p>
            <a:pPr marL="285750" lvl="0" indent="-285750"/>
            <a:r>
              <a:rPr lang="pl-PL" sz="1800" dirty="0"/>
              <a:t>Są realizowane </a:t>
            </a:r>
            <a:r>
              <a:rPr lang="pl-PL" sz="1800" b="1" u="sng" dirty="0"/>
              <a:t>w partnerstwie </a:t>
            </a:r>
            <a:r>
              <a:rPr lang="pl-PL" sz="1800" dirty="0"/>
              <a:t>z innym podmiotem (np. organizacją, grupą mieszkańców, szkołą).</a:t>
            </a:r>
          </a:p>
          <a:p>
            <a:pPr marL="285750" lvl="0" indent="-285750"/>
            <a:endParaRPr lang="pl-PL" dirty="0"/>
          </a:p>
        </p:txBody>
      </p:sp>
      <p:sp>
        <p:nvSpPr>
          <p:cNvPr id="4" name="Symbol zastępczy tekstu 3">
            <a:extLst>
              <a:ext uri="{FF2B5EF4-FFF2-40B4-BE49-F238E27FC236}">
                <a16:creationId xmlns:a16="http://schemas.microsoft.com/office/drawing/2014/main" id="{DB993E6C-F182-4BB9-887F-D6716794E34F}"/>
              </a:ext>
            </a:extLst>
          </p:cNvPr>
          <p:cNvSpPr>
            <a:spLocks noGrp="1"/>
          </p:cNvSpPr>
          <p:nvPr>
            <p:ph type="body" idx="13"/>
          </p:nvPr>
        </p:nvSpPr>
        <p:spPr>
          <a:xfrm>
            <a:off x="819467" y="404813"/>
            <a:ext cx="4751388" cy="926147"/>
          </a:xfrm>
        </p:spPr>
        <p:txBody>
          <a:bodyPr/>
          <a:lstStyle/>
          <a:p>
            <a:r>
              <a:rPr lang="pl-PL" sz="3600" b="1" spc="-30" dirty="0">
                <a:solidFill>
                  <a:srgbClr val="00958C"/>
                </a:solidFill>
                <a:latin typeface="Arial" pitchFamily="34" charset="0"/>
                <a:ea typeface="+mj-ea"/>
                <a:cs typeface="+mj-cs"/>
              </a:rPr>
              <a:t>Zasady współpracy</a:t>
            </a:r>
          </a:p>
        </p:txBody>
      </p:sp>
      <p:sp>
        <p:nvSpPr>
          <p:cNvPr id="6" name="Symbol zastępczy tekstu 5">
            <a:extLst>
              <a:ext uri="{FF2B5EF4-FFF2-40B4-BE49-F238E27FC236}">
                <a16:creationId xmlns:a16="http://schemas.microsoft.com/office/drawing/2014/main" id="{45912E8E-0EEE-4E57-A91E-76976B24290E}"/>
              </a:ext>
            </a:extLst>
          </p:cNvPr>
          <p:cNvSpPr>
            <a:spLocks noGrp="1"/>
          </p:cNvSpPr>
          <p:nvPr>
            <p:ph type="body" sz="quarter" idx="15"/>
          </p:nvPr>
        </p:nvSpPr>
        <p:spPr/>
        <p:txBody>
          <a:bodyPr/>
          <a:lstStyle/>
          <a:p>
            <a:endParaRPr lang="pl-PL"/>
          </a:p>
        </p:txBody>
      </p:sp>
      <p:pic>
        <p:nvPicPr>
          <p:cNvPr id="17" name="Symbol zastępczy obrazu 16" descr="Obraz zawierający zewnętrzne, trawa, skała, przyroda&#10;&#10;Opis wygenerowany przy bardzo wysokim poziomie pewności">
            <a:extLst>
              <a:ext uri="{FF2B5EF4-FFF2-40B4-BE49-F238E27FC236}">
                <a16:creationId xmlns:a16="http://schemas.microsoft.com/office/drawing/2014/main" id="{A3F3249A-915D-4DE9-AA00-916231BD1FD5}"/>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0364" r="20364"/>
          <a:stretch>
            <a:fillRect/>
          </a:stretch>
        </p:blipFill>
        <p:spPr/>
      </p:pic>
    </p:spTree>
    <p:extLst>
      <p:ext uri="{BB962C8B-B14F-4D97-AF65-F5344CB8AC3E}">
        <p14:creationId xmlns:p14="http://schemas.microsoft.com/office/powerpoint/2010/main" val="392545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806B44A-FA1B-42E9-BADC-333A42A20C63}"/>
              </a:ext>
            </a:extLst>
          </p:cNvPr>
          <p:cNvSpPr>
            <a:spLocks noGrp="1"/>
          </p:cNvSpPr>
          <p:nvPr>
            <p:ph idx="1"/>
          </p:nvPr>
        </p:nvSpPr>
        <p:spPr>
          <a:xfrm>
            <a:off x="403169" y="1841571"/>
            <a:ext cx="5306751" cy="4276167"/>
          </a:xfrm>
        </p:spPr>
        <p:txBody>
          <a:bodyPr/>
          <a:lstStyle/>
          <a:p>
            <a:r>
              <a:rPr lang="pl-PL" sz="1750" dirty="0"/>
              <a:t>Inicjatywy są zgłaszane podczas sesji dialogu społecznego lub w ciągu miesiąca po sesji.</a:t>
            </a:r>
          </a:p>
          <a:p>
            <a:endParaRPr lang="pl-PL" sz="1750" dirty="0"/>
          </a:p>
          <a:p>
            <a:r>
              <a:rPr lang="pl-PL" sz="1750" dirty="0"/>
              <a:t>Nordkalk ocenia zgłoszone inicjatywy i przygotowuje ocenę realizacji wg formularza i jeśli zaangażowanie wymaga podjęcia decyzji finansowej powyżej 3000 zł, to decyzję podejmuje Rada Dialogu Społecznego.</a:t>
            </a:r>
          </a:p>
          <a:p>
            <a:endParaRPr lang="pl-PL" sz="1750" dirty="0"/>
          </a:p>
          <a:p>
            <a:r>
              <a:rPr lang="pl-PL" sz="1750" dirty="0"/>
              <a:t>Realizacja projektów następuje w ciągu 1-6 miesięcy od ich zatwierdzenia.</a:t>
            </a:r>
          </a:p>
          <a:p>
            <a:endParaRPr lang="pl-PL" sz="1750" dirty="0"/>
          </a:p>
          <a:p>
            <a:r>
              <a:rPr lang="pl-PL" sz="1750" dirty="0"/>
              <a:t>Wszystkie działania, prezentacje i protokoły z obrad są umieszczane na stronie internetowej www.nordkalk.pl</a:t>
            </a:r>
          </a:p>
          <a:p>
            <a:pPr marL="285750" lvl="0" indent="-285750"/>
            <a:endParaRPr lang="pl-PL" dirty="0"/>
          </a:p>
        </p:txBody>
      </p:sp>
      <p:sp>
        <p:nvSpPr>
          <p:cNvPr id="4" name="Symbol zastępczy tekstu 3">
            <a:extLst>
              <a:ext uri="{FF2B5EF4-FFF2-40B4-BE49-F238E27FC236}">
                <a16:creationId xmlns:a16="http://schemas.microsoft.com/office/drawing/2014/main" id="{DB993E6C-F182-4BB9-887F-D6716794E34F}"/>
              </a:ext>
            </a:extLst>
          </p:cNvPr>
          <p:cNvSpPr>
            <a:spLocks noGrp="1"/>
          </p:cNvSpPr>
          <p:nvPr>
            <p:ph type="body" idx="13"/>
          </p:nvPr>
        </p:nvSpPr>
        <p:spPr>
          <a:xfrm>
            <a:off x="616267" y="425133"/>
            <a:ext cx="4751388" cy="926147"/>
          </a:xfrm>
        </p:spPr>
        <p:txBody>
          <a:bodyPr/>
          <a:lstStyle/>
          <a:p>
            <a:r>
              <a:rPr lang="pl-PL" sz="3600" b="1" spc="-30" dirty="0">
                <a:solidFill>
                  <a:srgbClr val="00958C"/>
                </a:solidFill>
                <a:latin typeface="Arial" pitchFamily="34" charset="0"/>
                <a:ea typeface="+mj-ea"/>
                <a:cs typeface="+mj-cs"/>
              </a:rPr>
              <a:t>Zasady współpracy</a:t>
            </a:r>
          </a:p>
        </p:txBody>
      </p:sp>
      <p:sp>
        <p:nvSpPr>
          <p:cNvPr id="6" name="Symbol zastępczy tekstu 5">
            <a:extLst>
              <a:ext uri="{FF2B5EF4-FFF2-40B4-BE49-F238E27FC236}">
                <a16:creationId xmlns:a16="http://schemas.microsoft.com/office/drawing/2014/main" id="{45912E8E-0EEE-4E57-A91E-76976B24290E}"/>
              </a:ext>
            </a:extLst>
          </p:cNvPr>
          <p:cNvSpPr>
            <a:spLocks noGrp="1"/>
          </p:cNvSpPr>
          <p:nvPr>
            <p:ph type="body" sz="quarter" idx="15"/>
          </p:nvPr>
        </p:nvSpPr>
        <p:spPr/>
        <p:txBody>
          <a:bodyPr/>
          <a:lstStyle/>
          <a:p>
            <a:endParaRPr lang="pl-PL"/>
          </a:p>
        </p:txBody>
      </p:sp>
      <p:pic>
        <p:nvPicPr>
          <p:cNvPr id="8" name="Symbol zastępczy obrazu 7" descr="Obraz zawierający góra, zewnętrzne, skała, skaliste&#10;&#10;Opis wygenerowany przy bardzo wysokim poziomie pewności">
            <a:extLst>
              <a:ext uri="{FF2B5EF4-FFF2-40B4-BE49-F238E27FC236}">
                <a16:creationId xmlns:a16="http://schemas.microsoft.com/office/drawing/2014/main" id="{2C96736A-BA4F-445E-BEA5-6184B7C7464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1324" r="21324"/>
          <a:stretch>
            <a:fillRect/>
          </a:stretch>
        </p:blipFill>
        <p:spPr/>
      </p:pic>
    </p:spTree>
    <p:extLst>
      <p:ext uri="{BB962C8B-B14F-4D97-AF65-F5344CB8AC3E}">
        <p14:creationId xmlns:p14="http://schemas.microsoft.com/office/powerpoint/2010/main" val="66085526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tabeli 3">
            <a:extLst>
              <a:ext uri="{FF2B5EF4-FFF2-40B4-BE49-F238E27FC236}">
                <a16:creationId xmlns:a16="http://schemas.microsoft.com/office/drawing/2014/main" id="{233DEE94-ED10-4329-AAD2-A6CA765BC254}"/>
              </a:ext>
            </a:extLst>
          </p:cNvPr>
          <p:cNvGraphicFramePr>
            <a:graphicFrameLocks noGrp="1"/>
          </p:cNvGraphicFramePr>
          <p:nvPr>
            <p:ph type="tbl" sz="quarter" idx="4294967295"/>
            <p:extLst>
              <p:ext uri="{D42A27DB-BD31-4B8C-83A1-F6EECF244321}">
                <p14:modId xmlns:p14="http://schemas.microsoft.com/office/powerpoint/2010/main" val="1250576650"/>
              </p:ext>
            </p:extLst>
          </p:nvPr>
        </p:nvGraphicFramePr>
        <p:xfrm>
          <a:off x="696341" y="1197739"/>
          <a:ext cx="10799318" cy="4922520"/>
        </p:xfrm>
        <a:graphic>
          <a:graphicData uri="http://schemas.openxmlformats.org/drawingml/2006/table">
            <a:tbl>
              <a:tblPr firstRow="1" bandRow="1">
                <a:tableStyleId>{E269D01E-BC32-4049-B463-5C60D7B0CCD2}</a:tableStyleId>
              </a:tblPr>
              <a:tblGrid>
                <a:gridCol w="1701381">
                  <a:extLst>
                    <a:ext uri="{9D8B030D-6E8A-4147-A177-3AD203B41FA5}">
                      <a16:colId xmlns:a16="http://schemas.microsoft.com/office/drawing/2014/main" val="3131896162"/>
                    </a:ext>
                  </a:extLst>
                </a:gridCol>
                <a:gridCol w="1003526">
                  <a:extLst>
                    <a:ext uri="{9D8B030D-6E8A-4147-A177-3AD203B41FA5}">
                      <a16:colId xmlns:a16="http://schemas.microsoft.com/office/drawing/2014/main" val="113175189"/>
                    </a:ext>
                  </a:extLst>
                </a:gridCol>
                <a:gridCol w="1051312">
                  <a:extLst>
                    <a:ext uri="{9D8B030D-6E8A-4147-A177-3AD203B41FA5}">
                      <a16:colId xmlns:a16="http://schemas.microsoft.com/office/drawing/2014/main" val="3112067070"/>
                    </a:ext>
                  </a:extLst>
                </a:gridCol>
                <a:gridCol w="2073954">
                  <a:extLst>
                    <a:ext uri="{9D8B030D-6E8A-4147-A177-3AD203B41FA5}">
                      <a16:colId xmlns:a16="http://schemas.microsoft.com/office/drawing/2014/main" val="1573094939"/>
                    </a:ext>
                  </a:extLst>
                </a:gridCol>
                <a:gridCol w="1108656">
                  <a:extLst>
                    <a:ext uri="{9D8B030D-6E8A-4147-A177-3AD203B41FA5}">
                      <a16:colId xmlns:a16="http://schemas.microsoft.com/office/drawing/2014/main" val="2725456511"/>
                    </a:ext>
                  </a:extLst>
                </a:gridCol>
                <a:gridCol w="1160659">
                  <a:extLst>
                    <a:ext uri="{9D8B030D-6E8A-4147-A177-3AD203B41FA5}">
                      <a16:colId xmlns:a16="http://schemas.microsoft.com/office/drawing/2014/main" val="2510322894"/>
                    </a:ext>
                  </a:extLst>
                </a:gridCol>
                <a:gridCol w="1349915">
                  <a:extLst>
                    <a:ext uri="{9D8B030D-6E8A-4147-A177-3AD203B41FA5}">
                      <a16:colId xmlns:a16="http://schemas.microsoft.com/office/drawing/2014/main" val="2337907631"/>
                    </a:ext>
                  </a:extLst>
                </a:gridCol>
                <a:gridCol w="1349915">
                  <a:extLst>
                    <a:ext uri="{9D8B030D-6E8A-4147-A177-3AD203B41FA5}">
                      <a16:colId xmlns:a16="http://schemas.microsoft.com/office/drawing/2014/main" val="1239373849"/>
                    </a:ext>
                  </a:extLst>
                </a:gridCol>
              </a:tblGrid>
              <a:tr h="434568">
                <a:tc>
                  <a:txBody>
                    <a:bodyPr/>
                    <a:lstStyle/>
                    <a:p>
                      <a:r>
                        <a:rPr lang="pl-PL" sz="1100" dirty="0"/>
                        <a:t>Opis</a:t>
                      </a:r>
                    </a:p>
                  </a:txBody>
                  <a:tcPr/>
                </a:tc>
                <a:tc>
                  <a:txBody>
                    <a:bodyPr/>
                    <a:lstStyle/>
                    <a:p>
                      <a:r>
                        <a:rPr lang="pl-PL" sz="1100" dirty="0"/>
                        <a:t>Czy nastawiona na zysk?</a:t>
                      </a:r>
                    </a:p>
                  </a:txBody>
                  <a:tcPr/>
                </a:tc>
                <a:tc>
                  <a:txBody>
                    <a:bodyPr/>
                    <a:lstStyle/>
                    <a:p>
                      <a:r>
                        <a:rPr lang="pl-PL" sz="1100" dirty="0"/>
                        <a:t>Czy długofalowa?</a:t>
                      </a:r>
                    </a:p>
                  </a:txBody>
                  <a:tcPr/>
                </a:tc>
                <a:tc>
                  <a:txBody>
                    <a:bodyPr/>
                    <a:lstStyle/>
                    <a:p>
                      <a:pPr marL="0" lvl="1" indent="0"/>
                      <a:r>
                        <a:rPr lang="pl-PL" sz="1100" dirty="0"/>
                        <a:t>Czy obejmuje jeden z obszarów:  (sport, edukacja, infrastruktura, ochrona środowiska, kultura, włączenie społeczne)?</a:t>
                      </a:r>
                    </a:p>
                  </a:txBody>
                  <a:tcPr/>
                </a:tc>
                <a:tc>
                  <a:txBody>
                    <a:bodyPr/>
                    <a:lstStyle/>
                    <a:p>
                      <a:r>
                        <a:rPr lang="pl-PL" sz="1100" dirty="0"/>
                        <a:t>Czy daje możliwość wykorzystania surowca?</a:t>
                      </a:r>
                    </a:p>
                  </a:txBody>
                  <a:tcPr/>
                </a:tc>
                <a:tc>
                  <a:txBody>
                    <a:bodyPr/>
                    <a:lstStyle/>
                    <a:p>
                      <a:r>
                        <a:rPr lang="pl-PL" sz="1100" dirty="0"/>
                        <a:t>Z kim może zostać zrealizowana? </a:t>
                      </a:r>
                    </a:p>
                  </a:txBody>
                  <a:tcPr/>
                </a:tc>
                <a:tc>
                  <a:txBody>
                    <a:bodyPr/>
                    <a:lstStyle/>
                    <a:p>
                      <a:r>
                        <a:rPr lang="pl-PL" sz="1100" dirty="0"/>
                        <a:t>Szacowany  budżet</a:t>
                      </a:r>
                    </a:p>
                  </a:txBody>
                  <a:tcPr/>
                </a:tc>
                <a:tc>
                  <a:txBody>
                    <a:bodyPr/>
                    <a:lstStyle/>
                    <a:p>
                      <a:r>
                        <a:rPr lang="pl-PL" sz="1100" dirty="0"/>
                        <a:t>Czy spełnia kryteria?</a:t>
                      </a:r>
                    </a:p>
                  </a:txBody>
                  <a:tcPr/>
                </a:tc>
                <a:extLst>
                  <a:ext uri="{0D108BD9-81ED-4DB2-BD59-A6C34878D82A}">
                    <a16:rowId xmlns:a16="http://schemas.microsoft.com/office/drawing/2014/main" val="817078416"/>
                  </a:ext>
                </a:extLst>
              </a:tr>
              <a:tr h="370840">
                <a:tc>
                  <a:txBody>
                    <a:bodyPr/>
                    <a:lstStyle/>
                    <a:p>
                      <a:r>
                        <a:rPr lang="pl-PL" sz="1100" dirty="0"/>
                        <a:t>Budowa placu zabaw</a:t>
                      </a:r>
                    </a:p>
                  </a:txBody>
                  <a:tcPr/>
                </a:tc>
                <a:tc>
                  <a:txBody>
                    <a:bodyPr/>
                    <a:lstStyle/>
                    <a:p>
                      <a:r>
                        <a:rPr lang="pl-PL" sz="1100" dirty="0"/>
                        <a:t>nie</a:t>
                      </a:r>
                    </a:p>
                  </a:txBody>
                  <a:tcPr/>
                </a:tc>
                <a:tc>
                  <a:txBody>
                    <a:bodyPr/>
                    <a:lstStyle/>
                    <a:p>
                      <a:r>
                        <a:rPr lang="pl-PL" sz="1100" dirty="0"/>
                        <a:t>tak</a:t>
                      </a:r>
                    </a:p>
                  </a:txBody>
                  <a:tcPr/>
                </a:tc>
                <a:tc>
                  <a:txBody>
                    <a:bodyPr/>
                    <a:lstStyle/>
                    <a:p>
                      <a:r>
                        <a:rPr lang="pl-PL" sz="1100" dirty="0"/>
                        <a:t>tak</a:t>
                      </a:r>
                    </a:p>
                  </a:txBody>
                  <a:tcPr/>
                </a:tc>
                <a:tc>
                  <a:txBody>
                    <a:bodyPr/>
                    <a:lstStyle/>
                    <a:p>
                      <a:r>
                        <a:rPr lang="pl-PL" sz="1100" dirty="0"/>
                        <a:t>tak</a:t>
                      </a:r>
                    </a:p>
                  </a:txBody>
                  <a:tcPr/>
                </a:tc>
                <a:tc>
                  <a:txBody>
                    <a:bodyPr/>
                    <a:lstStyle/>
                    <a:p>
                      <a:r>
                        <a:rPr lang="pl-PL" sz="1100" dirty="0"/>
                        <a:t>Samorząd</a:t>
                      </a:r>
                    </a:p>
                  </a:txBody>
                  <a:tcPr/>
                </a:tc>
                <a:tc>
                  <a:txBody>
                    <a:bodyPr/>
                    <a:lstStyle/>
                    <a:p>
                      <a:endParaRPr lang="pl-PL" sz="1100" dirty="0"/>
                    </a:p>
                  </a:txBody>
                  <a:tcPr/>
                </a:tc>
                <a:tc>
                  <a:txBody>
                    <a:bodyPr/>
                    <a:lstStyle/>
                    <a:p>
                      <a:r>
                        <a:rPr lang="pl-PL" sz="1100" dirty="0"/>
                        <a:t>TAK – Rada Dialogu Społecznego</a:t>
                      </a:r>
                    </a:p>
                  </a:txBody>
                  <a:tcPr/>
                </a:tc>
                <a:extLst>
                  <a:ext uri="{0D108BD9-81ED-4DB2-BD59-A6C34878D82A}">
                    <a16:rowId xmlns:a16="http://schemas.microsoft.com/office/drawing/2014/main" val="1053173477"/>
                  </a:ext>
                </a:extLst>
              </a:tr>
              <a:tr h="370840">
                <a:tc>
                  <a:txBody>
                    <a:bodyPr/>
                    <a:lstStyle/>
                    <a:p>
                      <a:r>
                        <a:rPr lang="pl-PL" sz="1100" dirty="0"/>
                        <a:t>Budowa chodnika/nawierzchni</a:t>
                      </a:r>
                    </a:p>
                  </a:txBody>
                  <a:tcPr/>
                </a:tc>
                <a:tc>
                  <a:txBody>
                    <a:bodyPr/>
                    <a:lstStyle/>
                    <a:p>
                      <a:r>
                        <a:rPr lang="pl-PL" sz="1100" dirty="0"/>
                        <a:t>nie</a:t>
                      </a:r>
                    </a:p>
                  </a:txBody>
                  <a:tcPr/>
                </a:tc>
                <a:tc>
                  <a:txBody>
                    <a:bodyPr/>
                    <a:lstStyle/>
                    <a:p>
                      <a:r>
                        <a:rPr lang="pl-PL" sz="1100" dirty="0"/>
                        <a:t>tak</a:t>
                      </a:r>
                    </a:p>
                  </a:txBody>
                  <a:tcPr/>
                </a:tc>
                <a:tc>
                  <a:txBody>
                    <a:bodyPr/>
                    <a:lstStyle/>
                    <a:p>
                      <a:r>
                        <a:rPr lang="pl-PL" sz="1100" dirty="0"/>
                        <a:t>tak</a:t>
                      </a:r>
                    </a:p>
                  </a:txBody>
                  <a:tcPr/>
                </a:tc>
                <a:tc>
                  <a:txBody>
                    <a:bodyPr/>
                    <a:lstStyle/>
                    <a:p>
                      <a:r>
                        <a:rPr lang="pl-PL" sz="1100" dirty="0"/>
                        <a:t>tak</a:t>
                      </a:r>
                    </a:p>
                  </a:txBody>
                  <a:tcPr/>
                </a:tc>
                <a:tc>
                  <a:txBody>
                    <a:bodyPr/>
                    <a:lstStyle/>
                    <a:p>
                      <a:r>
                        <a:rPr lang="pl-PL" sz="1100" dirty="0"/>
                        <a:t>Samorząd</a:t>
                      </a:r>
                    </a:p>
                  </a:txBody>
                  <a:tcPr/>
                </a:tc>
                <a:tc>
                  <a:txBody>
                    <a:bodyPr/>
                    <a:lstStyle/>
                    <a:p>
                      <a:endParaRPr lang="pl-PL" sz="1100" dirty="0"/>
                    </a:p>
                  </a:txBody>
                  <a:tcPr/>
                </a:tc>
                <a:tc>
                  <a:txBody>
                    <a:bodyPr/>
                    <a:lstStyle/>
                    <a:p>
                      <a:r>
                        <a:rPr lang="pl-PL" sz="1100" dirty="0"/>
                        <a:t>TAK - Rada Dialogu Społecznego</a:t>
                      </a:r>
                    </a:p>
                  </a:txBody>
                  <a:tcPr/>
                </a:tc>
                <a:extLst>
                  <a:ext uri="{0D108BD9-81ED-4DB2-BD59-A6C34878D82A}">
                    <a16:rowId xmlns:a16="http://schemas.microsoft.com/office/drawing/2014/main" val="2824704490"/>
                  </a:ext>
                </a:extLst>
              </a:tr>
              <a:tr h="370840">
                <a:tc>
                  <a:txBody>
                    <a:bodyPr/>
                    <a:lstStyle/>
                    <a:p>
                      <a:r>
                        <a:rPr lang="pl-PL" sz="1100" dirty="0"/>
                        <a:t>Przekazanie kruszywa na remont drogi</a:t>
                      </a:r>
                    </a:p>
                  </a:txBody>
                  <a:tcPr/>
                </a:tc>
                <a:tc>
                  <a:txBody>
                    <a:bodyPr/>
                    <a:lstStyle/>
                    <a:p>
                      <a:r>
                        <a:rPr lang="pl-PL" sz="1100" dirty="0"/>
                        <a:t>nie</a:t>
                      </a:r>
                    </a:p>
                  </a:txBody>
                  <a:tcPr/>
                </a:tc>
                <a:tc>
                  <a:txBody>
                    <a:bodyPr/>
                    <a:lstStyle/>
                    <a:p>
                      <a:r>
                        <a:rPr lang="pl-PL" sz="1100" dirty="0"/>
                        <a:t>tak</a:t>
                      </a:r>
                    </a:p>
                  </a:txBody>
                  <a:tcPr/>
                </a:tc>
                <a:tc>
                  <a:txBody>
                    <a:bodyPr/>
                    <a:lstStyle/>
                    <a:p>
                      <a:r>
                        <a:rPr lang="pl-PL" sz="1100" dirty="0"/>
                        <a:t>tak</a:t>
                      </a:r>
                    </a:p>
                  </a:txBody>
                  <a:tcPr/>
                </a:tc>
                <a:tc>
                  <a:txBody>
                    <a:bodyPr/>
                    <a:lstStyle/>
                    <a:p>
                      <a:r>
                        <a:rPr lang="pl-PL" sz="1100" dirty="0"/>
                        <a:t>tak</a:t>
                      </a:r>
                    </a:p>
                  </a:txBody>
                  <a:tcPr/>
                </a:tc>
                <a:tc>
                  <a:txBody>
                    <a:bodyPr/>
                    <a:lstStyle/>
                    <a:p>
                      <a:r>
                        <a:rPr lang="pl-PL" sz="1100" dirty="0"/>
                        <a:t>-</a:t>
                      </a:r>
                    </a:p>
                  </a:txBody>
                  <a:tcPr/>
                </a:tc>
                <a:tc>
                  <a:txBody>
                    <a:bodyPr/>
                    <a:lstStyle/>
                    <a:p>
                      <a:endParaRPr lang="pl-PL" sz="1100" dirty="0"/>
                    </a:p>
                  </a:txBody>
                  <a:tcPr/>
                </a:tc>
                <a:tc>
                  <a:txBody>
                    <a:bodyPr/>
                    <a:lstStyle/>
                    <a:p>
                      <a:r>
                        <a:rPr lang="pl-PL" sz="1100" dirty="0"/>
                        <a:t>TAK - Rada Dialogu Społecznego</a:t>
                      </a:r>
                    </a:p>
                  </a:txBody>
                  <a:tcPr/>
                </a:tc>
                <a:extLst>
                  <a:ext uri="{0D108BD9-81ED-4DB2-BD59-A6C34878D82A}">
                    <a16:rowId xmlns:a16="http://schemas.microsoft.com/office/drawing/2014/main" val="3840226282"/>
                  </a:ext>
                </a:extLst>
              </a:tr>
              <a:tr h="370840">
                <a:tc>
                  <a:txBody>
                    <a:bodyPr/>
                    <a:lstStyle/>
                    <a:p>
                      <a:r>
                        <a:rPr lang="pl-PL" sz="1100" dirty="0"/>
                        <a:t>Organizacja imprezy/pikniku</a:t>
                      </a:r>
                    </a:p>
                  </a:txBody>
                  <a:tcPr/>
                </a:tc>
                <a:tc>
                  <a:txBody>
                    <a:bodyPr/>
                    <a:lstStyle/>
                    <a:p>
                      <a:r>
                        <a:rPr lang="pl-PL" sz="1100" dirty="0"/>
                        <a:t>nie</a:t>
                      </a:r>
                    </a:p>
                  </a:txBody>
                  <a:tcPr/>
                </a:tc>
                <a:tc>
                  <a:txBody>
                    <a:bodyPr/>
                    <a:lstStyle/>
                    <a:p>
                      <a:r>
                        <a:rPr lang="pl-PL" sz="1100" dirty="0"/>
                        <a:t>nie</a:t>
                      </a:r>
                    </a:p>
                  </a:txBody>
                  <a:tcPr/>
                </a:tc>
                <a:tc>
                  <a:txBody>
                    <a:bodyPr/>
                    <a:lstStyle/>
                    <a:p>
                      <a:r>
                        <a:rPr lang="pl-PL" sz="1100" dirty="0"/>
                        <a:t>tak</a:t>
                      </a:r>
                    </a:p>
                  </a:txBody>
                  <a:tcPr/>
                </a:tc>
                <a:tc>
                  <a:txBody>
                    <a:bodyPr/>
                    <a:lstStyle/>
                    <a:p>
                      <a:r>
                        <a:rPr lang="pl-PL" sz="1100" dirty="0"/>
                        <a:t>nie</a:t>
                      </a:r>
                    </a:p>
                  </a:txBody>
                  <a:tcPr/>
                </a:tc>
                <a:tc>
                  <a:txBody>
                    <a:bodyPr/>
                    <a:lstStyle/>
                    <a:p>
                      <a:r>
                        <a:rPr lang="pl-PL" sz="1100" dirty="0"/>
                        <a:t>Szkoła, samorząd, partner</a:t>
                      </a:r>
                    </a:p>
                  </a:txBody>
                  <a:tcPr/>
                </a:tc>
                <a:tc>
                  <a:txBody>
                    <a:bodyPr/>
                    <a:lstStyle/>
                    <a:p>
                      <a:endParaRPr lang="pl-PL" sz="1100" dirty="0"/>
                    </a:p>
                  </a:txBody>
                  <a:tcPr/>
                </a:tc>
                <a:tc>
                  <a:txBody>
                    <a:bodyPr/>
                    <a:lstStyle/>
                    <a:p>
                      <a:r>
                        <a:rPr lang="pl-PL" sz="1100" dirty="0"/>
                        <a:t>TAK - </a:t>
                      </a:r>
                      <a:r>
                        <a:rPr lang="pl-PL" sz="1100" dirty="0" err="1"/>
                        <a:t>Nordkalk</a:t>
                      </a:r>
                      <a:endParaRPr lang="pl-PL" sz="1100" dirty="0"/>
                    </a:p>
                  </a:txBody>
                  <a:tcPr/>
                </a:tc>
                <a:extLst>
                  <a:ext uri="{0D108BD9-81ED-4DB2-BD59-A6C34878D82A}">
                    <a16:rowId xmlns:a16="http://schemas.microsoft.com/office/drawing/2014/main" val="12498908"/>
                  </a:ext>
                </a:extLst>
              </a:tr>
              <a:tr h="370840">
                <a:tc>
                  <a:txBody>
                    <a:bodyPr/>
                    <a:lstStyle/>
                    <a:p>
                      <a:r>
                        <a:rPr lang="pl-PL" sz="1100" dirty="0"/>
                        <a:t>Naprawa/renowacja infrastruktury</a:t>
                      </a:r>
                    </a:p>
                  </a:txBody>
                  <a:tcPr/>
                </a:tc>
                <a:tc>
                  <a:txBody>
                    <a:bodyPr/>
                    <a:lstStyle/>
                    <a:p>
                      <a:r>
                        <a:rPr lang="pl-PL" sz="1100" dirty="0"/>
                        <a:t>nie</a:t>
                      </a:r>
                    </a:p>
                  </a:txBody>
                  <a:tcPr/>
                </a:tc>
                <a:tc>
                  <a:txBody>
                    <a:bodyPr/>
                    <a:lstStyle/>
                    <a:p>
                      <a:r>
                        <a:rPr lang="pl-PL" sz="1100" dirty="0"/>
                        <a:t>tak</a:t>
                      </a:r>
                    </a:p>
                  </a:txBody>
                  <a:tcPr/>
                </a:tc>
                <a:tc>
                  <a:txBody>
                    <a:bodyPr/>
                    <a:lstStyle/>
                    <a:p>
                      <a:r>
                        <a:rPr lang="pl-PL" sz="1100" dirty="0"/>
                        <a:t>tak</a:t>
                      </a:r>
                    </a:p>
                  </a:txBody>
                  <a:tcPr/>
                </a:tc>
                <a:tc>
                  <a:txBody>
                    <a:bodyPr/>
                    <a:lstStyle/>
                    <a:p>
                      <a:r>
                        <a:rPr lang="pl-PL" sz="1100" dirty="0"/>
                        <a:t>tak</a:t>
                      </a:r>
                    </a:p>
                  </a:txBody>
                  <a:tcPr/>
                </a:tc>
                <a:tc>
                  <a:txBody>
                    <a:bodyPr/>
                    <a:lstStyle/>
                    <a:p>
                      <a:r>
                        <a:rPr lang="pl-PL" sz="1100" dirty="0"/>
                        <a:t>Samorząd</a:t>
                      </a:r>
                    </a:p>
                  </a:txBody>
                  <a:tcPr/>
                </a:tc>
                <a:tc>
                  <a:txBody>
                    <a:bodyPr/>
                    <a:lstStyle/>
                    <a:p>
                      <a:endParaRPr lang="pl-PL" sz="1100" dirty="0"/>
                    </a:p>
                  </a:txBody>
                  <a:tcPr/>
                </a:tc>
                <a:tc>
                  <a:txBody>
                    <a:bodyPr/>
                    <a:lstStyle/>
                    <a:p>
                      <a:r>
                        <a:rPr lang="pl-PL" sz="1100" dirty="0"/>
                        <a:t>TAK - Rada Dialogu Społecznego</a:t>
                      </a:r>
                    </a:p>
                  </a:txBody>
                  <a:tcPr/>
                </a:tc>
                <a:extLst>
                  <a:ext uri="{0D108BD9-81ED-4DB2-BD59-A6C34878D82A}">
                    <a16:rowId xmlns:a16="http://schemas.microsoft.com/office/drawing/2014/main" val="3068421859"/>
                  </a:ext>
                </a:extLst>
              </a:tr>
              <a:tr h="370840">
                <a:tc>
                  <a:txBody>
                    <a:bodyPr/>
                    <a:lstStyle/>
                    <a:p>
                      <a:r>
                        <a:rPr lang="pl-PL" sz="1100" dirty="0"/>
                        <a:t>Dofinansowanie wyjazdu na kolonie dla dzieci</a:t>
                      </a:r>
                    </a:p>
                  </a:txBody>
                  <a:tcPr/>
                </a:tc>
                <a:tc>
                  <a:txBody>
                    <a:bodyPr/>
                    <a:lstStyle/>
                    <a:p>
                      <a:r>
                        <a:rPr lang="pl-PL" sz="1100" dirty="0"/>
                        <a:t>nie</a:t>
                      </a:r>
                    </a:p>
                  </a:txBody>
                  <a:tcPr/>
                </a:tc>
                <a:tc>
                  <a:txBody>
                    <a:bodyPr/>
                    <a:lstStyle/>
                    <a:p>
                      <a:r>
                        <a:rPr lang="pl-PL" sz="1100" dirty="0"/>
                        <a:t>nie</a:t>
                      </a:r>
                    </a:p>
                  </a:txBody>
                  <a:tcPr/>
                </a:tc>
                <a:tc>
                  <a:txBody>
                    <a:bodyPr/>
                    <a:lstStyle/>
                    <a:p>
                      <a:r>
                        <a:rPr lang="pl-PL" sz="1100" dirty="0"/>
                        <a:t>tak</a:t>
                      </a:r>
                    </a:p>
                  </a:txBody>
                  <a:tcPr/>
                </a:tc>
                <a:tc>
                  <a:txBody>
                    <a:bodyPr/>
                    <a:lstStyle/>
                    <a:p>
                      <a:r>
                        <a:rPr lang="pl-PL" sz="1100" dirty="0"/>
                        <a:t>nie</a:t>
                      </a:r>
                    </a:p>
                  </a:txBody>
                  <a:tcPr/>
                </a:tc>
                <a:tc>
                  <a:txBody>
                    <a:bodyPr/>
                    <a:lstStyle/>
                    <a:p>
                      <a:r>
                        <a:rPr lang="pl-PL" sz="1100" dirty="0"/>
                        <a:t>Szkoła</a:t>
                      </a:r>
                    </a:p>
                  </a:txBody>
                  <a:tcPr/>
                </a:tc>
                <a:tc>
                  <a:txBody>
                    <a:bodyPr/>
                    <a:lstStyle/>
                    <a:p>
                      <a:endParaRPr lang="pl-PL" sz="1100" dirty="0"/>
                    </a:p>
                  </a:txBody>
                  <a:tcPr/>
                </a:tc>
                <a:tc>
                  <a:txBody>
                    <a:bodyPr/>
                    <a:lstStyle/>
                    <a:p>
                      <a:r>
                        <a:rPr lang="pl-PL" sz="1100" dirty="0"/>
                        <a:t>TAK - </a:t>
                      </a:r>
                      <a:r>
                        <a:rPr lang="pl-PL" sz="1100" dirty="0" err="1"/>
                        <a:t>Nordkalk</a:t>
                      </a:r>
                      <a:endParaRPr lang="pl-PL" sz="1100" dirty="0"/>
                    </a:p>
                  </a:txBody>
                  <a:tcPr/>
                </a:tc>
                <a:extLst>
                  <a:ext uri="{0D108BD9-81ED-4DB2-BD59-A6C34878D82A}">
                    <a16:rowId xmlns:a16="http://schemas.microsoft.com/office/drawing/2014/main" val="3939733905"/>
                  </a:ext>
                </a:extLst>
              </a:tr>
              <a:tr h="370840">
                <a:tc>
                  <a:txBody>
                    <a:bodyPr/>
                    <a:lstStyle/>
                    <a:p>
                      <a:r>
                        <a:rPr lang="pl-PL" sz="1100" dirty="0"/>
                        <a:t>Dofinansowanie </a:t>
                      </a:r>
                      <a:r>
                        <a:rPr lang="pl-PL" sz="1100" dirty="0" err="1"/>
                        <a:t>fotowoltaiki</a:t>
                      </a:r>
                      <a:endParaRPr lang="pl-PL" sz="1100" dirty="0"/>
                    </a:p>
                  </a:txBody>
                  <a:tcPr/>
                </a:tc>
                <a:tc>
                  <a:txBody>
                    <a:bodyPr/>
                    <a:lstStyle/>
                    <a:p>
                      <a:r>
                        <a:rPr lang="pl-PL" sz="1100" dirty="0"/>
                        <a:t>tak</a:t>
                      </a:r>
                    </a:p>
                  </a:txBody>
                  <a:tcPr/>
                </a:tc>
                <a:tc>
                  <a:txBody>
                    <a:bodyPr/>
                    <a:lstStyle/>
                    <a:p>
                      <a:r>
                        <a:rPr lang="pl-PL" sz="1100" dirty="0"/>
                        <a:t>nie</a:t>
                      </a:r>
                    </a:p>
                  </a:txBody>
                  <a:tcPr/>
                </a:tc>
                <a:tc>
                  <a:txBody>
                    <a:bodyPr/>
                    <a:lstStyle/>
                    <a:p>
                      <a:r>
                        <a:rPr lang="pl-PL" sz="1100" dirty="0"/>
                        <a:t>tak</a:t>
                      </a:r>
                    </a:p>
                  </a:txBody>
                  <a:tcPr/>
                </a:tc>
                <a:tc>
                  <a:txBody>
                    <a:bodyPr/>
                    <a:lstStyle/>
                    <a:p>
                      <a:r>
                        <a:rPr lang="pl-PL" sz="1100" dirty="0"/>
                        <a:t>nie</a:t>
                      </a:r>
                    </a:p>
                  </a:txBody>
                  <a:tcPr/>
                </a:tc>
                <a:tc>
                  <a:txBody>
                    <a:bodyPr/>
                    <a:lstStyle/>
                    <a:p>
                      <a:r>
                        <a:rPr lang="pl-PL" sz="1100" dirty="0"/>
                        <a:t>Inne źródła finansowania</a:t>
                      </a:r>
                    </a:p>
                  </a:txBody>
                  <a:tcPr/>
                </a:tc>
                <a:tc>
                  <a:txBody>
                    <a:bodyPr/>
                    <a:lstStyle/>
                    <a:p>
                      <a:endParaRPr lang="pl-PL" sz="1100" dirty="0"/>
                    </a:p>
                  </a:txBody>
                  <a:tcPr/>
                </a:tc>
                <a:tc>
                  <a:txBody>
                    <a:bodyPr/>
                    <a:lstStyle/>
                    <a:p>
                      <a:r>
                        <a:rPr lang="pl-PL" sz="1100" dirty="0"/>
                        <a:t>NIE</a:t>
                      </a:r>
                    </a:p>
                  </a:txBody>
                  <a:tcPr/>
                </a:tc>
                <a:extLst>
                  <a:ext uri="{0D108BD9-81ED-4DB2-BD59-A6C34878D82A}">
                    <a16:rowId xmlns:a16="http://schemas.microsoft.com/office/drawing/2014/main" val="3962258133"/>
                  </a:ext>
                </a:extLst>
              </a:tr>
            </a:tbl>
          </a:graphicData>
        </a:graphic>
      </p:graphicFrame>
      <p:sp>
        <p:nvSpPr>
          <p:cNvPr id="5" name="Symbol zastępczy tekstu 3">
            <a:extLst>
              <a:ext uri="{FF2B5EF4-FFF2-40B4-BE49-F238E27FC236}">
                <a16:creationId xmlns:a16="http://schemas.microsoft.com/office/drawing/2014/main" id="{CF38C67C-BA80-4EB2-98A9-42638ED59615}"/>
              </a:ext>
            </a:extLst>
          </p:cNvPr>
          <p:cNvSpPr txBox="1">
            <a:spLocks/>
          </p:cNvSpPr>
          <p:nvPr/>
        </p:nvSpPr>
        <p:spPr>
          <a:xfrm>
            <a:off x="839786" y="404813"/>
            <a:ext cx="5933153" cy="863947"/>
          </a:xfrm>
          <a:prstGeom prst="rect">
            <a:avLst/>
          </a:prstGeom>
        </p:spPr>
        <p:txBody>
          <a:bodyPr/>
          <a:lstStyle>
            <a:lvl1pPr marL="266700" indent="-26670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73050" algn="l" defTabSz="914400" rtl="0" eaLnBrk="1" latinLnBrk="0" hangingPunct="1">
              <a:lnSpc>
                <a:spcPct val="90000"/>
              </a:lnSpc>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806450" indent="-2667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71563" indent="-265113"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346200" indent="-274638" algn="l" defTabSz="914400" rtl="0" eaLnBrk="1" latinLnBrk="0" hangingPunct="1">
              <a:lnSpc>
                <a:spcPct val="9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1612900" indent="-266700" algn="l" defTabSz="914400" rtl="0" eaLnBrk="1" latinLnBrk="0" hangingPunct="1">
              <a:lnSpc>
                <a:spcPct val="9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1878013" indent="-265113" algn="l" defTabSz="914400" rtl="0" eaLnBrk="1" latinLnBrk="0" hangingPunct="1">
              <a:lnSpc>
                <a:spcPct val="9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152650" indent="-274638" algn="l" defTabSz="914400" rtl="0" eaLnBrk="1" latinLnBrk="0" hangingPunct="1">
              <a:lnSpc>
                <a:spcPct val="9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419350" indent="-266700" algn="l" defTabSz="914400" rtl="0" eaLnBrk="1" latinLnBrk="0" hangingPunct="1">
              <a:lnSpc>
                <a:spcPct val="9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None/>
            </a:pPr>
            <a:r>
              <a:rPr lang="pl-PL" sz="3600" b="1" spc="-30" dirty="0">
                <a:solidFill>
                  <a:srgbClr val="00958C"/>
                </a:solidFill>
                <a:latin typeface="Arial" pitchFamily="34" charset="0"/>
                <a:ea typeface="+mj-ea"/>
                <a:cs typeface="+mj-cs"/>
              </a:rPr>
              <a:t>Przykładowe projekty </a:t>
            </a:r>
          </a:p>
        </p:txBody>
      </p:sp>
    </p:spTree>
    <p:extLst>
      <p:ext uri="{BB962C8B-B14F-4D97-AF65-F5344CB8AC3E}">
        <p14:creationId xmlns:p14="http://schemas.microsoft.com/office/powerpoint/2010/main" val="242146501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806B44A-FA1B-42E9-BADC-333A42A20C63}"/>
              </a:ext>
            </a:extLst>
          </p:cNvPr>
          <p:cNvSpPr>
            <a:spLocks noGrp="1"/>
          </p:cNvSpPr>
          <p:nvPr>
            <p:ph idx="1"/>
          </p:nvPr>
        </p:nvSpPr>
        <p:spPr>
          <a:xfrm>
            <a:off x="345204" y="1622676"/>
            <a:ext cx="5624623" cy="4276167"/>
          </a:xfrm>
        </p:spPr>
        <p:txBody>
          <a:bodyPr/>
          <a:lstStyle/>
          <a:p>
            <a:pPr marL="342900" indent="-342900">
              <a:buFont typeface="+mj-lt"/>
              <a:buAutoNum type="arabicPeriod"/>
            </a:pPr>
            <a:endParaRPr lang="pl-PL" sz="1750" dirty="0"/>
          </a:p>
          <a:p>
            <a:pPr marL="342900" indent="-342900">
              <a:buFont typeface="+mj-lt"/>
              <a:buAutoNum type="arabicPeriod"/>
            </a:pPr>
            <a:r>
              <a:rPr lang="pl-PL" sz="1750" dirty="0"/>
              <a:t>W przypadku projektów wymagających zaangażowania finansowego firmy powyżej 3000 zł decyzje podejmuje Rada Dialogu Społecznego.</a:t>
            </a:r>
          </a:p>
          <a:p>
            <a:pPr marL="342900" indent="-342900">
              <a:buFont typeface="+mj-lt"/>
              <a:buAutoNum type="arabicPeriod"/>
            </a:pPr>
            <a:endParaRPr lang="pl-PL" sz="1750" dirty="0"/>
          </a:p>
          <a:p>
            <a:pPr marL="342900" indent="-342900">
              <a:buFont typeface="+mj-lt"/>
              <a:buAutoNum type="arabicPeriod"/>
            </a:pPr>
            <a:r>
              <a:rPr lang="pl-PL" sz="1750" dirty="0"/>
              <a:t>Rada Dialogu Społecznego wybiera projekty do realizacji w ramach dostępnego budżetu.</a:t>
            </a:r>
          </a:p>
          <a:p>
            <a:pPr marL="342900" indent="-342900">
              <a:buFont typeface="+mj-lt"/>
              <a:buAutoNum type="arabicPeriod"/>
            </a:pPr>
            <a:endParaRPr lang="pl-PL" sz="1750" dirty="0"/>
          </a:p>
          <a:p>
            <a:pPr marL="342900" indent="-342900">
              <a:buFont typeface="+mj-lt"/>
              <a:buAutoNum type="arabicPeriod"/>
            </a:pPr>
            <a:r>
              <a:rPr lang="pl-PL" sz="1750" dirty="0"/>
              <a:t>Rada Dialogu Społecznego składa się z 6 osób: </a:t>
            </a:r>
          </a:p>
          <a:p>
            <a:pPr marL="615950" lvl="1" indent="-342900"/>
            <a:r>
              <a:rPr lang="pl-PL" sz="1550" dirty="0"/>
              <a:t>3 przedstawicieli </a:t>
            </a:r>
            <a:r>
              <a:rPr lang="pl-PL" sz="1550" dirty="0" err="1"/>
              <a:t>Nordkalk</a:t>
            </a:r>
            <a:r>
              <a:rPr lang="pl-PL" sz="1550" dirty="0"/>
              <a:t> </a:t>
            </a:r>
          </a:p>
          <a:p>
            <a:pPr marL="615950" lvl="1" indent="-342900"/>
            <a:r>
              <a:rPr lang="pl-PL" sz="1550" dirty="0"/>
              <a:t>3 przedstawicieli zgłoszonych przez reprezentantów sołectw</a:t>
            </a:r>
            <a:br>
              <a:rPr lang="pl-PL" sz="1550" dirty="0"/>
            </a:br>
            <a:endParaRPr lang="pl-PL" dirty="0"/>
          </a:p>
          <a:p>
            <a:pPr marL="342900" lvl="0" indent="-342900">
              <a:buFont typeface="+mj-lt"/>
              <a:buAutoNum type="arabicPeriod"/>
            </a:pPr>
            <a:r>
              <a:rPr lang="pl-PL" sz="1750" dirty="0"/>
              <a:t>Planowane posiedzenia Rady: </a:t>
            </a:r>
          </a:p>
          <a:p>
            <a:pPr lvl="1"/>
            <a:r>
              <a:rPr lang="pl-PL" sz="1550" dirty="0"/>
              <a:t>luty 2020 (ocena projektów), </a:t>
            </a:r>
          </a:p>
          <a:p>
            <a:pPr lvl="1"/>
            <a:r>
              <a:rPr lang="pl-PL" sz="1550" dirty="0"/>
              <a:t>kwiecień 2020 (decyzje dot. realizacji).</a:t>
            </a:r>
          </a:p>
        </p:txBody>
      </p:sp>
      <p:sp>
        <p:nvSpPr>
          <p:cNvPr id="4" name="Symbol zastępczy tekstu 3">
            <a:extLst>
              <a:ext uri="{FF2B5EF4-FFF2-40B4-BE49-F238E27FC236}">
                <a16:creationId xmlns:a16="http://schemas.microsoft.com/office/drawing/2014/main" id="{DB993E6C-F182-4BB9-887F-D6716794E34F}"/>
              </a:ext>
            </a:extLst>
          </p:cNvPr>
          <p:cNvSpPr>
            <a:spLocks noGrp="1"/>
          </p:cNvSpPr>
          <p:nvPr>
            <p:ph type="body" idx="13"/>
          </p:nvPr>
        </p:nvSpPr>
        <p:spPr>
          <a:xfrm>
            <a:off x="345203" y="455613"/>
            <a:ext cx="5624623" cy="926147"/>
          </a:xfrm>
        </p:spPr>
        <p:txBody>
          <a:bodyPr/>
          <a:lstStyle/>
          <a:p>
            <a:r>
              <a:rPr lang="pl-PL" sz="3600" b="1" spc="-30" dirty="0">
                <a:solidFill>
                  <a:srgbClr val="00958C"/>
                </a:solidFill>
                <a:latin typeface="Arial" pitchFamily="34" charset="0"/>
                <a:ea typeface="+mj-ea"/>
                <a:cs typeface="+mj-cs"/>
              </a:rPr>
              <a:t>Rada Dialogu Społecznego</a:t>
            </a:r>
          </a:p>
        </p:txBody>
      </p:sp>
      <p:sp>
        <p:nvSpPr>
          <p:cNvPr id="6" name="Symbol zastępczy tekstu 5">
            <a:extLst>
              <a:ext uri="{FF2B5EF4-FFF2-40B4-BE49-F238E27FC236}">
                <a16:creationId xmlns:a16="http://schemas.microsoft.com/office/drawing/2014/main" id="{45912E8E-0EEE-4E57-A91E-76976B24290E}"/>
              </a:ext>
            </a:extLst>
          </p:cNvPr>
          <p:cNvSpPr>
            <a:spLocks noGrp="1"/>
          </p:cNvSpPr>
          <p:nvPr>
            <p:ph type="body" sz="quarter" idx="15"/>
          </p:nvPr>
        </p:nvSpPr>
        <p:spPr/>
        <p:txBody>
          <a:bodyPr/>
          <a:lstStyle/>
          <a:p>
            <a:endParaRPr lang="pl-PL"/>
          </a:p>
        </p:txBody>
      </p:sp>
      <p:pic>
        <p:nvPicPr>
          <p:cNvPr id="8" name="Symbol zastępczy obrazu 7" descr="Obraz zawierający góra, zewnętrzne, skała, skaliste&#10;&#10;Opis wygenerowany przy bardzo wysokim poziomie pewności">
            <a:extLst>
              <a:ext uri="{FF2B5EF4-FFF2-40B4-BE49-F238E27FC236}">
                <a16:creationId xmlns:a16="http://schemas.microsoft.com/office/drawing/2014/main" id="{2C96736A-BA4F-445E-BEA5-6184B7C7464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1324" r="21324"/>
          <a:stretch>
            <a:fillRect/>
          </a:stretch>
        </p:blipFill>
        <p:spPr/>
      </p:pic>
    </p:spTree>
    <p:extLst>
      <p:ext uri="{BB962C8B-B14F-4D97-AF65-F5344CB8AC3E}">
        <p14:creationId xmlns:p14="http://schemas.microsoft.com/office/powerpoint/2010/main" val="1308552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764D-7895-0645-8164-4BDC1CF640CE}"/>
              </a:ext>
            </a:extLst>
          </p:cNvPr>
          <p:cNvSpPr>
            <a:spLocks noGrp="1"/>
          </p:cNvSpPr>
          <p:nvPr>
            <p:ph type="ctrTitle"/>
          </p:nvPr>
        </p:nvSpPr>
        <p:spPr/>
        <p:txBody>
          <a:bodyPr/>
          <a:lstStyle/>
          <a:p>
            <a:pPr lvl="0" defTabSz="914126">
              <a:lnSpc>
                <a:spcPts val="2800"/>
              </a:lnSpc>
              <a:defRPr/>
            </a:pPr>
            <a:r>
              <a:rPr lang="pl-PL" dirty="0"/>
              <a:t>Wybór Rady </a:t>
            </a:r>
            <a:br>
              <a:rPr lang="fi-FI" altLang="fi-FI" kern="0" dirty="0">
                <a:cs typeface="Times New Roman" panose="02020603050405020304" pitchFamily="18" charset="0"/>
              </a:rPr>
            </a:br>
            <a:endParaRPr lang="fi-FI" dirty="0"/>
          </a:p>
        </p:txBody>
      </p:sp>
      <p:pic>
        <p:nvPicPr>
          <p:cNvPr id="5" name="Picture Placeholder 4">
            <a:extLst>
              <a:ext uri="{FF2B5EF4-FFF2-40B4-BE49-F238E27FC236}">
                <a16:creationId xmlns:a16="http://schemas.microsoft.com/office/drawing/2014/main" id="{0110B752-0019-C140-AC1C-DA3B2E6A5374}"/>
              </a:ext>
            </a:extLst>
          </p:cNvPr>
          <p:cNvPicPr>
            <a:picLocks noGrp="1" noChangeAspect="1"/>
          </p:cNvPicPr>
          <p:nvPr>
            <p:ph type="pic" sz="quarter" idx="13"/>
          </p:nvPr>
        </p:nvPicPr>
        <p:blipFill>
          <a:blip r:embed="rId2"/>
          <a:srcRect l="212" r="212"/>
          <a:stretch>
            <a:fillRect/>
          </a:stretch>
        </p:blipFill>
        <p:spPr>
          <a:prstGeom prst="rect">
            <a:avLst/>
          </a:prstGeom>
        </p:spPr>
      </p:pic>
    </p:spTree>
    <p:extLst>
      <p:ext uri="{BB962C8B-B14F-4D97-AF65-F5344CB8AC3E}">
        <p14:creationId xmlns:p14="http://schemas.microsoft.com/office/powerpoint/2010/main" val="49284360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418133-19B0-4DE4-9832-3DEEF4A0AFFC}"/>
              </a:ext>
            </a:extLst>
          </p:cNvPr>
          <p:cNvSpPr>
            <a:spLocks noGrp="1"/>
          </p:cNvSpPr>
          <p:nvPr>
            <p:ph type="ctrTitle"/>
          </p:nvPr>
        </p:nvSpPr>
        <p:spPr/>
        <p:txBody>
          <a:bodyPr/>
          <a:lstStyle/>
          <a:p>
            <a:r>
              <a:rPr lang="pl-PL" dirty="0"/>
              <a:t>Dyskusja</a:t>
            </a:r>
          </a:p>
        </p:txBody>
      </p:sp>
    </p:spTree>
    <p:extLst>
      <p:ext uri="{BB962C8B-B14F-4D97-AF65-F5344CB8AC3E}">
        <p14:creationId xmlns:p14="http://schemas.microsoft.com/office/powerpoint/2010/main" val="2426452310"/>
      </p:ext>
    </p:extLst>
  </p:cSld>
  <p:clrMapOvr>
    <a:masterClrMapping/>
  </p:clrMapOvr>
</p:sld>
</file>

<file path=ppt/theme/theme1.xml><?xml version="1.0" encoding="utf-8"?>
<a:theme xmlns:a="http://schemas.openxmlformats.org/drawingml/2006/main" name="Nordkalk">
  <a:themeElements>
    <a:clrScheme name="Nordkalk Final">
      <a:dk1>
        <a:srgbClr val="202020"/>
      </a:dk1>
      <a:lt1>
        <a:sysClr val="window" lastClr="FFFFFF"/>
      </a:lt1>
      <a:dk2>
        <a:srgbClr val="8092BE"/>
      </a:dk2>
      <a:lt2>
        <a:srgbClr val="F6F6F6"/>
      </a:lt2>
      <a:accent1>
        <a:srgbClr val="00968C"/>
      </a:accent1>
      <a:accent2>
        <a:srgbClr val="005A96"/>
      </a:accent2>
      <a:accent3>
        <a:srgbClr val="007B6D"/>
      </a:accent3>
      <a:accent4>
        <a:srgbClr val="80BDB6"/>
      </a:accent4>
      <a:accent5>
        <a:srgbClr val="A2A2A2"/>
      </a:accent5>
      <a:accent6>
        <a:srgbClr val="525252"/>
      </a:accent6>
      <a:hlink>
        <a:srgbClr val="00968C"/>
      </a:hlink>
      <a:folHlink>
        <a:srgbClr val="0096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47D51A2-8481-4093-A724-D625353A04E5}" vid="{8ECE8F35-0F4C-45E5-868E-D2DFD5D0CB05}"/>
    </a:ext>
  </a:extLst>
</a:theme>
</file>

<file path=ppt/theme/theme2.xml><?xml version="1.0" encoding="utf-8"?>
<a:theme xmlns:a="http://schemas.openxmlformats.org/drawingml/2006/main" name="FH Angle Template v3.2018">
  <a:themeElements>
    <a:clrScheme name="2018 FleishmanHillard">
      <a:dk1>
        <a:srgbClr val="333333"/>
      </a:dk1>
      <a:lt1>
        <a:sysClr val="window" lastClr="FFFFFF"/>
      </a:lt1>
      <a:dk2>
        <a:srgbClr val="5E6A71"/>
      </a:dk2>
      <a:lt2>
        <a:srgbClr val="8E908F"/>
      </a:lt2>
      <a:accent1>
        <a:srgbClr val="4F81BD"/>
      </a:accent1>
      <a:accent2>
        <a:srgbClr val="FBAB1D"/>
      </a:accent2>
      <a:accent3>
        <a:srgbClr val="EC4E38"/>
      </a:accent3>
      <a:accent4>
        <a:srgbClr val="A3B015"/>
      </a:accent4>
      <a:accent5>
        <a:srgbClr val="35B8D5"/>
      </a:accent5>
      <a:accent6>
        <a:srgbClr val="09457F"/>
      </a:accent6>
      <a:hlink>
        <a:srgbClr val="97C6EC"/>
      </a:hlink>
      <a:folHlink>
        <a:srgbClr val="09457F"/>
      </a:folHlink>
    </a:clrScheme>
    <a:fontScheme name="Custom 24">
      <a:majorFont>
        <a:latin typeface="Arial Black"/>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spPr>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lgn="l">
          <a:lnSpc>
            <a:spcPct val="90000"/>
          </a:lnSpc>
          <a:spcBef>
            <a:spcPts val="600"/>
          </a:spcBef>
          <a:spcAft>
            <a:spcPts val="600"/>
          </a:spcAft>
          <a:buSzPct val="80000"/>
          <a:buFont typeface="Arial" panose="020B0604020202020204" pitchFamily="34" charset="0"/>
          <a:buNone/>
          <a:defRPr sz="2000" dirty="0" smtClean="0">
            <a:solidFill>
              <a:schemeClr val="tx1">
                <a:lumMod val="50000"/>
              </a:schemeClr>
            </a:solidFill>
            <a:cs typeface="Arial" panose="020B0604020202020204" pitchFamily="34" charset="0"/>
          </a:defRPr>
        </a:defPPr>
      </a:lstStyle>
    </a:spDef>
    <a:lnDef>
      <a:spPr>
        <a:ln w="19050" cmpd="sng">
          <a:solidFill>
            <a:schemeClr val="tx2">
              <a:lumMod val="20000"/>
              <a:lumOff val="80000"/>
            </a:schemeClr>
          </a:solidFill>
          <a:tailEnd type="none" w="lg" len="sm"/>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Ins="0" rtlCol="0">
        <a:spAutoFit/>
      </a:bodyPr>
      <a:lstStyle>
        <a:defPPr>
          <a:lnSpc>
            <a:spcPct val="90000"/>
          </a:lnSpc>
          <a:defRPr dirty="0" err="1" smtClean="0">
            <a:ea typeface="Whitney" charset="0"/>
            <a:cs typeface="Whitney" charset="0"/>
          </a:defRPr>
        </a:defPPr>
      </a:lstStyle>
    </a:txDef>
  </a:objectDefaults>
  <a:extraClrSchemeLst/>
</a:theme>
</file>

<file path=ppt/theme/theme3.xml><?xml version="1.0" encoding="utf-8"?>
<a:theme xmlns:a="http://schemas.openxmlformats.org/drawingml/2006/main" name="Office Theme">
  <a:themeElements>
    <a:clrScheme name="Nordkalk PPT">
      <a:dk1>
        <a:srgbClr val="202020"/>
      </a:dk1>
      <a:lt1>
        <a:sysClr val="window" lastClr="FFFFFF"/>
      </a:lt1>
      <a:dk2>
        <a:srgbClr val="4CA399"/>
      </a:dk2>
      <a:lt2>
        <a:srgbClr val="F6F6F6"/>
      </a:lt2>
      <a:accent1>
        <a:srgbClr val="007B6D"/>
      </a:accent1>
      <a:accent2>
        <a:srgbClr val="00247D"/>
      </a:accent2>
      <a:accent3>
        <a:srgbClr val="80BDB6"/>
      </a:accent3>
      <a:accent4>
        <a:srgbClr val="8092BE"/>
      </a:accent4>
      <a:accent5>
        <a:srgbClr val="A2A2A2"/>
      </a:accent5>
      <a:accent6>
        <a:srgbClr val="525252"/>
      </a:accent6>
      <a:hlink>
        <a:srgbClr val="007B6D"/>
      </a:hlink>
      <a:folHlink>
        <a:srgbClr val="007B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Nordkalk PPT">
      <a:dk1>
        <a:srgbClr val="202020"/>
      </a:dk1>
      <a:lt1>
        <a:sysClr val="window" lastClr="FFFFFF"/>
      </a:lt1>
      <a:dk2>
        <a:srgbClr val="4CA399"/>
      </a:dk2>
      <a:lt2>
        <a:srgbClr val="F6F6F6"/>
      </a:lt2>
      <a:accent1>
        <a:srgbClr val="007B6D"/>
      </a:accent1>
      <a:accent2>
        <a:srgbClr val="00247D"/>
      </a:accent2>
      <a:accent3>
        <a:srgbClr val="80BDB6"/>
      </a:accent3>
      <a:accent4>
        <a:srgbClr val="8092BE"/>
      </a:accent4>
      <a:accent5>
        <a:srgbClr val="A2A2A2"/>
      </a:accent5>
      <a:accent6>
        <a:srgbClr val="525252"/>
      </a:accent6>
      <a:hlink>
        <a:srgbClr val="007B6D"/>
      </a:hlink>
      <a:folHlink>
        <a:srgbClr val="007B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7F1CBE36A977F242B289D41D0111577E" ma:contentTypeVersion="10" ma:contentTypeDescription="Luo uusi asiakirja." ma:contentTypeScope="" ma:versionID="1f88d4c74c83efcb2514132d71a2c2cc">
  <xsd:schema xmlns:xsd="http://www.w3.org/2001/XMLSchema" xmlns:xs="http://www.w3.org/2001/XMLSchema" xmlns:p="http://schemas.microsoft.com/office/2006/metadata/properties" xmlns:ns3="c43e8c29-196f-4f72-add9-80d2ef56a9cf" targetNamespace="http://schemas.microsoft.com/office/2006/metadata/properties" ma:root="true" ma:fieldsID="c525bdfc70657bc0aed90b3691e51f66" ns3:_="">
    <xsd:import namespace="c43e8c29-196f-4f72-add9-80d2ef56a9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3e8c29-196f-4f72-add9-80d2ef56a9c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E3847-CA00-4B62-9A53-3E6463847F13}">
  <ds:schemaRefs>
    <ds:schemaRef ds:uri="http://schemas.microsoft.com/sharepoint/v3/contenttype/forms"/>
  </ds:schemaRefs>
</ds:datastoreItem>
</file>

<file path=customXml/itemProps2.xml><?xml version="1.0" encoding="utf-8"?>
<ds:datastoreItem xmlns:ds="http://schemas.openxmlformats.org/officeDocument/2006/customXml" ds:itemID="{1CD75B74-2554-4A7A-9AE3-BFB86B72C9FD}">
  <ds:schemaRefs>
    <ds:schemaRef ds:uri="http://purl.org/dc/terms/"/>
    <ds:schemaRef ds:uri="c43e8c29-196f-4f72-add9-80d2ef56a9c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A19C41C-5BFB-426F-B155-33930491B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3e8c29-196f-4f72-add9-80d2ef56a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Nordkalk</Template>
  <TotalTime>3152</TotalTime>
  <Words>443</Words>
  <Application>Microsoft Office PowerPoint</Application>
  <PresentationFormat>Panoramiczny</PresentationFormat>
  <Paragraphs>119</Paragraphs>
  <Slides>11</Slides>
  <Notes>1</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11</vt:i4>
      </vt:variant>
    </vt:vector>
  </HeadingPairs>
  <TitlesOfParts>
    <vt:vector size="19" baseType="lpstr">
      <vt:lpstr>Arial</vt:lpstr>
      <vt:lpstr>Arial Black</vt:lpstr>
      <vt:lpstr>Calibri</vt:lpstr>
      <vt:lpstr>Calibri Light</vt:lpstr>
      <vt:lpstr>Georgia</vt:lpstr>
      <vt:lpstr>Times New Roman</vt:lpstr>
      <vt:lpstr>Nordkalk</vt:lpstr>
      <vt:lpstr>FH Angle Template v3.2018</vt:lpstr>
      <vt:lpstr> Spotkanie – Dialog Społeczny   22.01.2020 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Wybór Rady  </vt:lpstr>
      <vt:lpstr>Dyskusja</vt:lpstr>
      <vt:lpstr>Prezentacja programu PowerPoint</vt:lpstr>
      <vt:lpstr>Zapraszamy na kolejne spotkanie (wrzesień/październik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Nordkalk Company 2019</dc:title>
  <dc:creator>"Ślusarczyk-Kita Ewa"</dc:creator>
  <cp:lastModifiedBy>Ślusarczyk-Kita Ewa</cp:lastModifiedBy>
  <cp:revision>152</cp:revision>
  <cp:lastPrinted>2019-08-09T10:29:30Z</cp:lastPrinted>
  <dcterms:created xsi:type="dcterms:W3CDTF">2019-04-01T13:08:07Z</dcterms:created>
  <dcterms:modified xsi:type="dcterms:W3CDTF">2020-01-26T12:22:20Z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6</vt:lpwstr>
  </property>
  <property fmtid="{D5CDD505-2E9C-101B-9397-08002B2CF9AE}" pid="3" name="ContentTypeId">
    <vt:lpwstr>0x0101007F1CBE36A977F242B289D41D0111577E</vt:lpwstr>
  </property>
  <property fmtid="{D5CDD505-2E9C-101B-9397-08002B2CF9AE}" pid="4" name="AuthorIds_UIVersion_6144">
    <vt:lpwstr>22</vt:lpwstr>
  </property>
  <property fmtid="{D5CDD505-2E9C-101B-9397-08002B2CF9AE}" pid="5" name="AuthorIds_UIVersion_7168">
    <vt:lpwstr>6</vt:lpwstr>
  </property>
  <property fmtid="{D5CDD505-2E9C-101B-9397-08002B2CF9AE}" pid="6" name="AuthorIds_UIVersion_8192">
    <vt:lpwstr>15</vt:lpwstr>
  </property>
  <property fmtid="{D5CDD505-2E9C-101B-9397-08002B2CF9AE}" pid="7" name="NKLanguage">
    <vt:lpwstr>1;#English|88f27152-6147-4019-8140-dce1461ac084</vt:lpwstr>
  </property>
  <property fmtid="{D5CDD505-2E9C-101B-9397-08002B2CF9AE}" pid="8" name="NKCountry">
    <vt:lpwstr>56;#Corporate|42018813-d581-4279-8fe6-c71b35106c38</vt:lpwstr>
  </property>
  <property fmtid="{D5CDD505-2E9C-101B-9397-08002B2CF9AE}" pid="9" name="o0a544b34f8d44deb5744763ecd4ca8e">
    <vt:lpwstr/>
  </property>
  <property fmtid="{D5CDD505-2E9C-101B-9397-08002B2CF9AE}" pid="10" name="la366f6717e14f59bace1ab1c7655fa9">
    <vt:lpwstr>Communications and marketing|8b24a4f7-e63b-403e-a84a-558be35f0d3f</vt:lpwstr>
  </property>
  <property fmtid="{D5CDD505-2E9C-101B-9397-08002B2CF9AE}" pid="11" name="TaxKeyword">
    <vt:lpwstr/>
  </property>
  <property fmtid="{D5CDD505-2E9C-101B-9397-08002B2CF9AE}" pid="12" name="lee0b5ea04d4498294e4e2076321af9f">
    <vt:lpwstr/>
  </property>
  <property fmtid="{D5CDD505-2E9C-101B-9397-08002B2CF9AE}" pid="13" name="NKProcess">
    <vt:lpwstr>13;#Communications and marketing|8b24a4f7-e63b-403e-a84a-558be35f0d3f</vt:lpwstr>
  </property>
  <property fmtid="{D5CDD505-2E9C-101B-9397-08002B2CF9AE}" pid="14" name="g327d4a92d6348b985f46c4bfd5c23ba">
    <vt:lpwstr/>
  </property>
  <property fmtid="{D5CDD505-2E9C-101B-9397-08002B2CF9AE}" pid="15" name="NKLocation">
    <vt:lpwstr>5;#Corporate|8be04615-ffe7-4af5-a999-3cfe61069a74</vt:lpwstr>
  </property>
  <property fmtid="{D5CDD505-2E9C-101B-9397-08002B2CF9AE}" pid="16" name="TaxCatchAll">
    <vt:lpwstr>13;#Communications and marketing|8b24a4f7-e63b-403e-a84a-558be35f0d3f</vt:lpwstr>
  </property>
  <property fmtid="{D5CDD505-2E9C-101B-9397-08002B2CF9AE}" pid="17" name="TaxKeywordTaxHTField">
    <vt:lpwstr/>
  </property>
  <property fmtid="{D5CDD505-2E9C-101B-9397-08002B2CF9AE}" pid="18" name="NKDocumentType">
    <vt:lpwstr>24;#Presentation|c5ab0575-0a25-4c37-9263-d6e681e94dd7</vt:lpwstr>
  </property>
  <property fmtid="{D5CDD505-2E9C-101B-9397-08002B2CF9AE}" pid="19" name="oad5c6ab68f34eb9bfbc6122c056ca28">
    <vt:lpwstr/>
  </property>
  <property fmtid="{D5CDD505-2E9C-101B-9397-08002B2CF9AE}" pid="20" name="m2f0d9ee21fa449f83ed903f1bc71904">
    <vt:lpwstr/>
  </property>
  <property fmtid="{D5CDD505-2E9C-101B-9397-08002B2CF9AE}" pid="21" name="NKShowDocuments">
    <vt:lpwstr>182;#Company info|e3d1aad5-fd20-4e9b-ab0c-e70f88f720a1</vt:lpwstr>
  </property>
  <property fmtid="{D5CDD505-2E9C-101B-9397-08002B2CF9AE}" pid="22" name="Document Date">
    <vt:filetime>2019-05-13T10:08:24Z</vt:filetime>
  </property>
</Properties>
</file>